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6" r:id="rId7"/>
    <p:sldId id="288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B345C-8DA0-49A5-9CBE-85EE3428CF83}" v="273" dt="2025-08-30T12:33:08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ba Babou" userId="92b29f4e82576560" providerId="LiveId" clId="{E22B345C-8DA0-49A5-9CBE-85EE3428CF83}"/>
    <pc:docChg chg="undo custSel addSld delSld modSld sldOrd">
      <pc:chgData name="Samba Babou" userId="92b29f4e82576560" providerId="LiveId" clId="{E22B345C-8DA0-49A5-9CBE-85EE3428CF83}" dt="2025-08-30T12:34:25.471" v="2449" actId="2696"/>
      <pc:docMkLst>
        <pc:docMk/>
      </pc:docMkLst>
      <pc:sldChg chg="addSp modSp mod">
        <pc:chgData name="Samba Babou" userId="92b29f4e82576560" providerId="LiveId" clId="{E22B345C-8DA0-49A5-9CBE-85EE3428CF83}" dt="2025-08-30T10:26:24.238" v="329" actId="20577"/>
        <pc:sldMkLst>
          <pc:docMk/>
          <pc:sldMk cId="350766984" sldId="256"/>
        </pc:sldMkLst>
        <pc:spChg chg="add mod">
          <ac:chgData name="Samba Babou" userId="92b29f4e82576560" providerId="LiveId" clId="{E22B345C-8DA0-49A5-9CBE-85EE3428CF83}" dt="2025-08-30T10:25:54.189" v="315" actId="1038"/>
          <ac:spMkLst>
            <pc:docMk/>
            <pc:sldMk cId="350766984" sldId="256"/>
            <ac:spMk id="2" creationId="{77FEDF84-71E0-E37D-6423-9EF72F26A08B}"/>
          </ac:spMkLst>
        </pc:spChg>
        <pc:spChg chg="add mod">
          <ac:chgData name="Samba Babou" userId="92b29f4e82576560" providerId="LiveId" clId="{E22B345C-8DA0-49A5-9CBE-85EE3428CF83}" dt="2025-08-30T10:26:24.238" v="329" actId="20577"/>
          <ac:spMkLst>
            <pc:docMk/>
            <pc:sldMk cId="350766984" sldId="256"/>
            <ac:spMk id="4" creationId="{48F67C42-7779-5963-D3ED-72D4B46ABE21}"/>
          </ac:spMkLst>
        </pc:spChg>
        <pc:spChg chg="mod">
          <ac:chgData name="Samba Babou" userId="92b29f4e82576560" providerId="LiveId" clId="{E22B345C-8DA0-49A5-9CBE-85EE3428CF83}" dt="2025-08-30T10:24:14.784" v="36" actId="20577"/>
          <ac:spMkLst>
            <pc:docMk/>
            <pc:sldMk cId="350766984" sldId="256"/>
            <ac:spMk id="6" creationId="{6B888BBE-ACEE-EB95-6A4E-F520E8E4D4E6}"/>
          </ac:spMkLst>
        </pc:spChg>
      </pc:sldChg>
      <pc:sldChg chg="modSp mod">
        <pc:chgData name="Samba Babou" userId="92b29f4e82576560" providerId="LiveId" clId="{E22B345C-8DA0-49A5-9CBE-85EE3428CF83}" dt="2025-08-28T21:36:04.117" v="0" actId="20577"/>
        <pc:sldMkLst>
          <pc:docMk/>
          <pc:sldMk cId="2058093235" sldId="257"/>
        </pc:sldMkLst>
        <pc:spChg chg="mod">
          <ac:chgData name="Samba Babou" userId="92b29f4e82576560" providerId="LiveId" clId="{E22B345C-8DA0-49A5-9CBE-85EE3428CF83}" dt="2025-08-28T21:36:04.117" v="0" actId="20577"/>
          <ac:spMkLst>
            <pc:docMk/>
            <pc:sldMk cId="2058093235" sldId="257"/>
            <ac:spMk id="7" creationId="{4342A12D-007D-5D4D-9297-439220D53E19}"/>
          </ac:spMkLst>
        </pc:spChg>
      </pc:sldChg>
      <pc:sldChg chg="modSp mod">
        <pc:chgData name="Samba Babou" userId="92b29f4e82576560" providerId="LiveId" clId="{E22B345C-8DA0-49A5-9CBE-85EE3428CF83}" dt="2025-08-30T12:05:48.987" v="2412" actId="20577"/>
        <pc:sldMkLst>
          <pc:docMk/>
          <pc:sldMk cId="768398186" sldId="258"/>
        </pc:sldMkLst>
        <pc:spChg chg="mod">
          <ac:chgData name="Samba Babou" userId="92b29f4e82576560" providerId="LiveId" clId="{E22B345C-8DA0-49A5-9CBE-85EE3428CF83}" dt="2025-08-30T12:05:48.987" v="2412" actId="20577"/>
          <ac:spMkLst>
            <pc:docMk/>
            <pc:sldMk cId="768398186" sldId="258"/>
            <ac:spMk id="2" creationId="{FF4E08AC-FE8E-7B57-A09F-78D0387BC746}"/>
          </ac:spMkLst>
        </pc:spChg>
      </pc:sldChg>
      <pc:sldChg chg="modSp mod">
        <pc:chgData name="Samba Babou" userId="92b29f4e82576560" providerId="LiveId" clId="{E22B345C-8DA0-49A5-9CBE-85EE3428CF83}" dt="2025-08-30T11:01:57.438" v="1024" actId="20577"/>
        <pc:sldMkLst>
          <pc:docMk/>
          <pc:sldMk cId="4093596520" sldId="259"/>
        </pc:sldMkLst>
        <pc:spChg chg="mod">
          <ac:chgData name="Samba Babou" userId="92b29f4e82576560" providerId="LiveId" clId="{E22B345C-8DA0-49A5-9CBE-85EE3428CF83}" dt="2025-08-30T11:01:57.438" v="1024" actId="20577"/>
          <ac:spMkLst>
            <pc:docMk/>
            <pc:sldMk cId="4093596520" sldId="259"/>
            <ac:spMk id="2" creationId="{31E793AC-93DC-F7F2-081E-65AE2E949E88}"/>
          </ac:spMkLst>
        </pc:spChg>
      </pc:sldChg>
      <pc:sldChg chg="addSp modSp mod">
        <pc:chgData name="Samba Babou" userId="92b29f4e82576560" providerId="LiveId" clId="{E22B345C-8DA0-49A5-9CBE-85EE3428CF83}" dt="2025-08-30T11:55:09.764" v="2201"/>
        <pc:sldMkLst>
          <pc:docMk/>
          <pc:sldMk cId="3637656047" sldId="260"/>
        </pc:sldMkLst>
        <pc:spChg chg="add mod">
          <ac:chgData name="Samba Babou" userId="92b29f4e82576560" providerId="LiveId" clId="{E22B345C-8DA0-49A5-9CBE-85EE3428CF83}" dt="2025-08-30T11:03:56.252" v="1203" actId="1035"/>
          <ac:spMkLst>
            <pc:docMk/>
            <pc:sldMk cId="3637656047" sldId="260"/>
            <ac:spMk id="2" creationId="{40BCFBA8-EE79-080A-E0F6-80686226ED02}"/>
          </ac:spMkLst>
        </pc:spChg>
        <pc:spChg chg="mod">
          <ac:chgData name="Samba Babou" userId="92b29f4e82576560" providerId="LiveId" clId="{E22B345C-8DA0-49A5-9CBE-85EE3428CF83}" dt="2025-08-30T11:03:59.787" v="1213" actId="1035"/>
          <ac:spMkLst>
            <pc:docMk/>
            <pc:sldMk cId="3637656047" sldId="260"/>
            <ac:spMk id="3" creationId="{675465C1-2DE7-D781-F388-B8F15F6343B2}"/>
          </ac:spMkLst>
        </pc:spChg>
        <pc:spChg chg="mod">
          <ac:chgData name="Samba Babou" userId="92b29f4e82576560" providerId="LiveId" clId="{E22B345C-8DA0-49A5-9CBE-85EE3428CF83}" dt="2025-08-30T11:02:29.997" v="1061" actId="20577"/>
          <ac:spMkLst>
            <pc:docMk/>
            <pc:sldMk cId="3637656047" sldId="260"/>
            <ac:spMk id="8" creationId="{057450A1-4D20-4472-AA0F-AF6B449929C0}"/>
          </ac:spMkLst>
        </pc:spChg>
        <pc:graphicFrameChg chg="mod modGraphic">
          <ac:chgData name="Samba Babou" userId="92b29f4e82576560" providerId="LiveId" clId="{E22B345C-8DA0-49A5-9CBE-85EE3428CF83}" dt="2025-08-30T11:55:09.764" v="2201"/>
          <ac:graphicFrameMkLst>
            <pc:docMk/>
            <pc:sldMk cId="3637656047" sldId="260"/>
            <ac:graphicFrameMk id="4" creationId="{88C32243-FCF7-D10E-0F1A-8DC2C936AE37}"/>
          </ac:graphicFrameMkLst>
        </pc:graphicFrameChg>
      </pc:sldChg>
      <pc:sldChg chg="modSp mod">
        <pc:chgData name="Samba Babou" userId="92b29f4e82576560" providerId="LiveId" clId="{E22B345C-8DA0-49A5-9CBE-85EE3428CF83}" dt="2025-08-30T11:56:58.989" v="2246" actId="20577"/>
        <pc:sldMkLst>
          <pc:docMk/>
          <pc:sldMk cId="891936950" sldId="261"/>
        </pc:sldMkLst>
        <pc:spChg chg="mod">
          <ac:chgData name="Samba Babou" userId="92b29f4e82576560" providerId="LiveId" clId="{E22B345C-8DA0-49A5-9CBE-85EE3428CF83}" dt="2025-08-30T11:56:58.989" v="2246" actId="20577"/>
          <ac:spMkLst>
            <pc:docMk/>
            <pc:sldMk cId="891936950" sldId="261"/>
            <ac:spMk id="2" creationId="{D688DA7E-0F72-E592-871D-BF2EAEFB42A2}"/>
          </ac:spMkLst>
        </pc:spChg>
      </pc:sldChg>
      <pc:sldChg chg="addSp delSp modSp mod">
        <pc:chgData name="Samba Babou" userId="92b29f4e82576560" providerId="LiveId" clId="{E22B345C-8DA0-49A5-9CBE-85EE3428CF83}" dt="2025-08-30T11:58:47.782" v="2285" actId="207"/>
        <pc:sldMkLst>
          <pc:docMk/>
          <pc:sldMk cId="1450597547" sldId="262"/>
        </pc:sldMkLst>
        <pc:graphicFrameChg chg="add mod">
          <ac:chgData name="Samba Babou" userId="92b29f4e82576560" providerId="LiveId" clId="{E22B345C-8DA0-49A5-9CBE-85EE3428CF83}" dt="2025-08-30T11:58:47.782" v="2285" actId="207"/>
          <ac:graphicFrameMkLst>
            <pc:docMk/>
            <pc:sldMk cId="1450597547" sldId="262"/>
            <ac:graphicFrameMk id="2" creationId="{5BB50B80-AE60-54D3-C824-FCB5311573F9}"/>
          </ac:graphicFrameMkLst>
        </pc:graphicFrameChg>
        <pc:graphicFrameChg chg="del">
          <ac:chgData name="Samba Babou" userId="92b29f4e82576560" providerId="LiveId" clId="{E22B345C-8DA0-49A5-9CBE-85EE3428CF83}" dt="2025-08-30T11:56:42.183" v="2210" actId="478"/>
          <ac:graphicFrameMkLst>
            <pc:docMk/>
            <pc:sldMk cId="1450597547" sldId="262"/>
            <ac:graphicFrameMk id="4" creationId="{F6B1E595-F2FC-B877-08AC-F19379CAE07B}"/>
          </ac:graphicFrameMkLst>
        </pc:graphicFrameChg>
      </pc:sldChg>
      <pc:sldChg chg="modSp mod">
        <pc:chgData name="Samba Babou" userId="92b29f4e82576560" providerId="LiveId" clId="{E22B345C-8DA0-49A5-9CBE-85EE3428CF83}" dt="2025-08-30T11:57:35.149" v="2279" actId="20577"/>
        <pc:sldMkLst>
          <pc:docMk/>
          <pc:sldMk cId="2736513030" sldId="263"/>
        </pc:sldMkLst>
        <pc:spChg chg="mod">
          <ac:chgData name="Samba Babou" userId="92b29f4e82576560" providerId="LiveId" clId="{E22B345C-8DA0-49A5-9CBE-85EE3428CF83}" dt="2025-08-30T11:57:35.149" v="2279" actId="20577"/>
          <ac:spMkLst>
            <pc:docMk/>
            <pc:sldMk cId="2736513030" sldId="263"/>
            <ac:spMk id="2" creationId="{91A8C5BB-9B57-1E8D-6AC5-2A78B1797B69}"/>
          </ac:spMkLst>
        </pc:spChg>
      </pc:sldChg>
      <pc:sldChg chg="addSp delSp modSp mod">
        <pc:chgData name="Samba Babou" userId="92b29f4e82576560" providerId="LiveId" clId="{E22B345C-8DA0-49A5-9CBE-85EE3428CF83}" dt="2025-08-30T11:58:24.016" v="2283" actId="207"/>
        <pc:sldMkLst>
          <pc:docMk/>
          <pc:sldMk cId="3405446043" sldId="264"/>
        </pc:sldMkLst>
        <pc:graphicFrameChg chg="add mod">
          <ac:chgData name="Samba Babou" userId="92b29f4e82576560" providerId="LiveId" clId="{E22B345C-8DA0-49A5-9CBE-85EE3428CF83}" dt="2025-08-30T11:58:24.016" v="2283" actId="207"/>
          <ac:graphicFrameMkLst>
            <pc:docMk/>
            <pc:sldMk cId="3405446043" sldId="264"/>
            <ac:graphicFrameMk id="2" creationId="{C93487B8-4C7B-4782-037F-BC6770C3E310}"/>
          </ac:graphicFrameMkLst>
        </pc:graphicFrameChg>
        <pc:graphicFrameChg chg="del">
          <ac:chgData name="Samba Babou" userId="92b29f4e82576560" providerId="LiveId" clId="{E22B345C-8DA0-49A5-9CBE-85EE3428CF83}" dt="2025-08-30T11:57:53.035" v="2280" actId="478"/>
          <ac:graphicFrameMkLst>
            <pc:docMk/>
            <pc:sldMk cId="3405446043" sldId="264"/>
            <ac:graphicFrameMk id="4" creationId="{A3761AC9-175F-64DE-9A9B-4656AF100676}"/>
          </ac:graphicFrameMkLst>
        </pc:graphicFrameChg>
      </pc:sldChg>
      <pc:sldChg chg="addSp delSp modSp mod">
        <pc:chgData name="Samba Babou" userId="92b29f4e82576560" providerId="LiveId" clId="{E22B345C-8DA0-49A5-9CBE-85EE3428CF83}" dt="2025-08-30T11:59:35.710" v="2300" actId="20577"/>
        <pc:sldMkLst>
          <pc:docMk/>
          <pc:sldMk cId="1751411809" sldId="265"/>
        </pc:sldMkLst>
        <pc:spChg chg="mod">
          <ac:chgData name="Samba Babou" userId="92b29f4e82576560" providerId="LiveId" clId="{E22B345C-8DA0-49A5-9CBE-85EE3428CF83}" dt="2025-08-30T11:59:35.710" v="2300" actId="20577"/>
          <ac:spMkLst>
            <pc:docMk/>
            <pc:sldMk cId="1751411809" sldId="265"/>
            <ac:spMk id="17" creationId="{92158FCC-7C57-9020-EA8A-03E59D189D4D}"/>
          </ac:spMkLst>
        </pc:spChg>
        <pc:graphicFrameChg chg="add mod">
          <ac:chgData name="Samba Babou" userId="92b29f4e82576560" providerId="LiveId" clId="{E22B345C-8DA0-49A5-9CBE-85EE3428CF83}" dt="2025-08-30T11:59:04.085" v="2288"/>
          <ac:graphicFrameMkLst>
            <pc:docMk/>
            <pc:sldMk cId="1751411809" sldId="265"/>
            <ac:graphicFrameMk id="2" creationId="{27F82A26-BFF5-EF58-DBEF-0DF3291F8530}"/>
          </ac:graphicFrameMkLst>
        </pc:graphicFrameChg>
        <pc:graphicFrameChg chg="del mod">
          <ac:chgData name="Samba Babou" userId="92b29f4e82576560" providerId="LiveId" clId="{E22B345C-8DA0-49A5-9CBE-85EE3428CF83}" dt="2025-08-30T11:59:03.085" v="2287" actId="478"/>
          <ac:graphicFrameMkLst>
            <pc:docMk/>
            <pc:sldMk cId="1751411809" sldId="265"/>
            <ac:graphicFrameMk id="4" creationId="{8E876BC0-C795-543B-C0BC-CFE41C6DD82F}"/>
          </ac:graphicFrameMkLst>
        </pc:graphicFrameChg>
      </pc:sldChg>
      <pc:sldChg chg="addSp delSp modSp mod">
        <pc:chgData name="Samba Babou" userId="92b29f4e82576560" providerId="LiveId" clId="{E22B345C-8DA0-49A5-9CBE-85EE3428CF83}" dt="2025-08-30T11:59:15.043" v="2292"/>
        <pc:sldMkLst>
          <pc:docMk/>
          <pc:sldMk cId="822526458" sldId="266"/>
        </pc:sldMkLst>
        <pc:graphicFrameChg chg="add mod">
          <ac:chgData name="Samba Babou" userId="92b29f4e82576560" providerId="LiveId" clId="{E22B345C-8DA0-49A5-9CBE-85EE3428CF83}" dt="2025-08-30T11:59:15.043" v="2292"/>
          <ac:graphicFrameMkLst>
            <pc:docMk/>
            <pc:sldMk cId="822526458" sldId="266"/>
            <ac:graphicFrameMk id="3" creationId="{A63DF35E-D97B-2145-5B90-9EF085D71C12}"/>
          </ac:graphicFrameMkLst>
        </pc:graphicFrameChg>
        <pc:graphicFrameChg chg="del">
          <ac:chgData name="Samba Babou" userId="92b29f4e82576560" providerId="LiveId" clId="{E22B345C-8DA0-49A5-9CBE-85EE3428CF83}" dt="2025-08-30T11:59:13.902" v="2291" actId="478"/>
          <ac:graphicFrameMkLst>
            <pc:docMk/>
            <pc:sldMk cId="822526458" sldId="266"/>
            <ac:graphicFrameMk id="4" creationId="{72997251-0B44-3B00-0C54-915AEEBD3609}"/>
          </ac:graphicFrameMkLst>
        </pc:graphicFrameChg>
      </pc:sldChg>
      <pc:sldChg chg="addSp delSp modSp mod">
        <pc:chgData name="Samba Babou" userId="92b29f4e82576560" providerId="LiveId" clId="{E22B345C-8DA0-49A5-9CBE-85EE3428CF83}" dt="2025-08-30T11:59:19.551" v="2294"/>
        <pc:sldMkLst>
          <pc:docMk/>
          <pc:sldMk cId="3747317831" sldId="268"/>
        </pc:sldMkLst>
        <pc:graphicFrameChg chg="del">
          <ac:chgData name="Samba Babou" userId="92b29f4e82576560" providerId="LiveId" clId="{E22B345C-8DA0-49A5-9CBE-85EE3428CF83}" dt="2025-08-30T11:59:18.430" v="2293" actId="478"/>
          <ac:graphicFrameMkLst>
            <pc:docMk/>
            <pc:sldMk cId="3747317831" sldId="268"/>
            <ac:graphicFrameMk id="4" creationId="{8ADD9273-4227-BE3F-B7EF-49C6219E1B88}"/>
          </ac:graphicFrameMkLst>
        </pc:graphicFrameChg>
        <pc:graphicFrameChg chg="add mod">
          <ac:chgData name="Samba Babou" userId="92b29f4e82576560" providerId="LiveId" clId="{E22B345C-8DA0-49A5-9CBE-85EE3428CF83}" dt="2025-08-30T11:59:19.551" v="2294"/>
          <ac:graphicFrameMkLst>
            <pc:docMk/>
            <pc:sldMk cId="3747317831" sldId="268"/>
            <ac:graphicFrameMk id="12" creationId="{F17F3850-9795-0786-9411-CB49D6BAB870}"/>
          </ac:graphicFrameMkLst>
        </pc:graphicFrameChg>
      </pc:sldChg>
      <pc:sldChg chg="addSp delSp modSp mod">
        <pc:chgData name="Samba Babou" userId="92b29f4e82576560" providerId="LiveId" clId="{E22B345C-8DA0-49A5-9CBE-85EE3428CF83}" dt="2025-08-30T11:59:24.550" v="2296"/>
        <pc:sldMkLst>
          <pc:docMk/>
          <pc:sldMk cId="1752752390" sldId="269"/>
        </pc:sldMkLst>
        <pc:graphicFrameChg chg="add mod">
          <ac:chgData name="Samba Babou" userId="92b29f4e82576560" providerId="LiveId" clId="{E22B345C-8DA0-49A5-9CBE-85EE3428CF83}" dt="2025-08-30T11:59:24.550" v="2296"/>
          <ac:graphicFrameMkLst>
            <pc:docMk/>
            <pc:sldMk cId="1752752390" sldId="269"/>
            <ac:graphicFrameMk id="2" creationId="{A816E058-9D9A-7221-1265-631D5DAFBD0B}"/>
          </ac:graphicFrameMkLst>
        </pc:graphicFrameChg>
        <pc:graphicFrameChg chg="del">
          <ac:chgData name="Samba Babou" userId="92b29f4e82576560" providerId="LiveId" clId="{E22B345C-8DA0-49A5-9CBE-85EE3428CF83}" dt="2025-08-30T11:59:23.633" v="2295" actId="478"/>
          <ac:graphicFrameMkLst>
            <pc:docMk/>
            <pc:sldMk cId="1752752390" sldId="269"/>
            <ac:graphicFrameMk id="4" creationId="{953B8838-E07C-2AF7-2B01-2A54FD6FA7A5}"/>
          </ac:graphicFrameMkLst>
        </pc:graphicFrameChg>
      </pc:sldChg>
      <pc:sldChg chg="addSp delSp modSp mod">
        <pc:chgData name="Samba Babou" userId="92b29f4e82576560" providerId="LiveId" clId="{E22B345C-8DA0-49A5-9CBE-85EE3428CF83}" dt="2025-08-30T11:59:29.207" v="2298"/>
        <pc:sldMkLst>
          <pc:docMk/>
          <pc:sldMk cId="305783154" sldId="270"/>
        </pc:sldMkLst>
        <pc:graphicFrameChg chg="add mod">
          <ac:chgData name="Samba Babou" userId="92b29f4e82576560" providerId="LiveId" clId="{E22B345C-8DA0-49A5-9CBE-85EE3428CF83}" dt="2025-08-30T11:59:29.207" v="2298"/>
          <ac:graphicFrameMkLst>
            <pc:docMk/>
            <pc:sldMk cId="305783154" sldId="270"/>
            <ac:graphicFrameMk id="2" creationId="{FBA13048-EE7B-8A79-EB1C-B9E5B9478764}"/>
          </ac:graphicFrameMkLst>
        </pc:graphicFrameChg>
        <pc:graphicFrameChg chg="del">
          <ac:chgData name="Samba Babou" userId="92b29f4e82576560" providerId="LiveId" clId="{E22B345C-8DA0-49A5-9CBE-85EE3428CF83}" dt="2025-08-30T11:59:28.015" v="2297" actId="478"/>
          <ac:graphicFrameMkLst>
            <pc:docMk/>
            <pc:sldMk cId="305783154" sldId="270"/>
            <ac:graphicFrameMk id="4" creationId="{8FAEFB12-D391-1ACD-4198-A82B034A2751}"/>
          </ac:graphicFrameMkLst>
        </pc:graphicFrameChg>
      </pc:sldChg>
      <pc:sldChg chg="addSp delSp modSp mod">
        <pc:chgData name="Samba Babou" userId="92b29f4e82576560" providerId="LiveId" clId="{E22B345C-8DA0-49A5-9CBE-85EE3428CF83}" dt="2025-08-30T11:59:56.924" v="2302"/>
        <pc:sldMkLst>
          <pc:docMk/>
          <pc:sldMk cId="3665152321" sldId="271"/>
        </pc:sldMkLst>
        <pc:graphicFrameChg chg="add mod">
          <ac:chgData name="Samba Babou" userId="92b29f4e82576560" providerId="LiveId" clId="{E22B345C-8DA0-49A5-9CBE-85EE3428CF83}" dt="2025-08-30T11:59:56.924" v="2302"/>
          <ac:graphicFrameMkLst>
            <pc:docMk/>
            <pc:sldMk cId="3665152321" sldId="271"/>
            <ac:graphicFrameMk id="3" creationId="{BAC156B4-465A-FA74-CC21-7178D8D46774}"/>
          </ac:graphicFrameMkLst>
        </pc:graphicFrameChg>
        <pc:graphicFrameChg chg="del">
          <ac:chgData name="Samba Babou" userId="92b29f4e82576560" providerId="LiveId" clId="{E22B345C-8DA0-49A5-9CBE-85EE3428CF83}" dt="2025-08-30T11:59:56.034" v="2301" actId="478"/>
          <ac:graphicFrameMkLst>
            <pc:docMk/>
            <pc:sldMk cId="3665152321" sldId="271"/>
            <ac:graphicFrameMk id="4" creationId="{FF9A1042-E2F5-03FD-009F-B852B34392A4}"/>
          </ac:graphicFrameMkLst>
        </pc:graphicFrameChg>
      </pc:sldChg>
      <pc:sldChg chg="addSp delSp modSp mod">
        <pc:chgData name="Samba Babou" userId="92b29f4e82576560" providerId="LiveId" clId="{E22B345C-8DA0-49A5-9CBE-85EE3428CF83}" dt="2025-08-30T12:00:02.116" v="2304"/>
        <pc:sldMkLst>
          <pc:docMk/>
          <pc:sldMk cId="3450736630" sldId="272"/>
        </pc:sldMkLst>
        <pc:graphicFrameChg chg="add mod">
          <ac:chgData name="Samba Babou" userId="92b29f4e82576560" providerId="LiveId" clId="{E22B345C-8DA0-49A5-9CBE-85EE3428CF83}" dt="2025-08-30T12:00:02.116" v="2304"/>
          <ac:graphicFrameMkLst>
            <pc:docMk/>
            <pc:sldMk cId="3450736630" sldId="272"/>
            <ac:graphicFrameMk id="2" creationId="{73B760FD-080A-0DD3-ED8A-DF53B5CB503B}"/>
          </ac:graphicFrameMkLst>
        </pc:graphicFrameChg>
        <pc:graphicFrameChg chg="del">
          <ac:chgData name="Samba Babou" userId="92b29f4e82576560" providerId="LiveId" clId="{E22B345C-8DA0-49A5-9CBE-85EE3428CF83}" dt="2025-08-30T12:00:01.089" v="2303" actId="478"/>
          <ac:graphicFrameMkLst>
            <pc:docMk/>
            <pc:sldMk cId="3450736630" sldId="272"/>
            <ac:graphicFrameMk id="4" creationId="{96543969-B0C8-D2D1-ADF6-A5279580817D}"/>
          </ac:graphicFrameMkLst>
        </pc:graphicFrameChg>
      </pc:sldChg>
      <pc:sldChg chg="addSp delSp modSp mod">
        <pc:chgData name="Samba Babou" userId="92b29f4e82576560" providerId="LiveId" clId="{E22B345C-8DA0-49A5-9CBE-85EE3428CF83}" dt="2025-08-30T12:00:06.247" v="2306"/>
        <pc:sldMkLst>
          <pc:docMk/>
          <pc:sldMk cId="3161865854" sldId="273"/>
        </pc:sldMkLst>
        <pc:graphicFrameChg chg="add mod">
          <ac:chgData name="Samba Babou" userId="92b29f4e82576560" providerId="LiveId" clId="{E22B345C-8DA0-49A5-9CBE-85EE3428CF83}" dt="2025-08-30T12:00:06.247" v="2306"/>
          <ac:graphicFrameMkLst>
            <pc:docMk/>
            <pc:sldMk cId="3161865854" sldId="273"/>
            <ac:graphicFrameMk id="3" creationId="{1ACEAE5C-D5DD-8190-0AE4-423995DB0EDC}"/>
          </ac:graphicFrameMkLst>
        </pc:graphicFrameChg>
        <pc:graphicFrameChg chg="del">
          <ac:chgData name="Samba Babou" userId="92b29f4e82576560" providerId="LiveId" clId="{E22B345C-8DA0-49A5-9CBE-85EE3428CF83}" dt="2025-08-30T12:00:05.437" v="2305" actId="478"/>
          <ac:graphicFrameMkLst>
            <pc:docMk/>
            <pc:sldMk cId="3161865854" sldId="273"/>
            <ac:graphicFrameMk id="4" creationId="{CC9AA282-E32E-3815-9CC2-051B92518DA5}"/>
          </ac:graphicFrameMkLst>
        </pc:graphicFrameChg>
        <pc:picChg chg="add mod">
          <ac:chgData name="Samba Babou" userId="92b29f4e82576560" providerId="LiveId" clId="{E22B345C-8DA0-49A5-9CBE-85EE3428CF83}" dt="2025-08-28T21:39:25.497" v="10" actId="1076"/>
          <ac:picMkLst>
            <pc:docMk/>
            <pc:sldMk cId="3161865854" sldId="273"/>
            <ac:picMk id="1026" creationId="{1BD3CBDA-4C15-4080-7E88-4B2286C27ACE}"/>
          </ac:picMkLst>
        </pc:picChg>
      </pc:sldChg>
      <pc:sldChg chg="addSp delSp modSp mod">
        <pc:chgData name="Samba Babou" userId="92b29f4e82576560" providerId="LiveId" clId="{E22B345C-8DA0-49A5-9CBE-85EE3428CF83}" dt="2025-08-30T12:00:12.646" v="2308"/>
        <pc:sldMkLst>
          <pc:docMk/>
          <pc:sldMk cId="4002463396" sldId="275"/>
        </pc:sldMkLst>
        <pc:graphicFrameChg chg="add mod">
          <ac:chgData name="Samba Babou" userId="92b29f4e82576560" providerId="LiveId" clId="{E22B345C-8DA0-49A5-9CBE-85EE3428CF83}" dt="2025-08-30T12:00:12.646" v="2308"/>
          <ac:graphicFrameMkLst>
            <pc:docMk/>
            <pc:sldMk cId="4002463396" sldId="275"/>
            <ac:graphicFrameMk id="3" creationId="{C40959E1-8173-46CC-1A57-57C6DABA4A70}"/>
          </ac:graphicFrameMkLst>
        </pc:graphicFrameChg>
        <pc:graphicFrameChg chg="del">
          <ac:chgData name="Samba Babou" userId="92b29f4e82576560" providerId="LiveId" clId="{E22B345C-8DA0-49A5-9CBE-85EE3428CF83}" dt="2025-08-30T12:00:11.646" v="2307" actId="478"/>
          <ac:graphicFrameMkLst>
            <pc:docMk/>
            <pc:sldMk cId="4002463396" sldId="275"/>
            <ac:graphicFrameMk id="4" creationId="{7780AE8F-7495-E415-8841-E02C690CD79F}"/>
          </ac:graphicFrameMkLst>
        </pc:graphicFrameChg>
      </pc:sldChg>
      <pc:sldChg chg="modSp mod">
        <pc:chgData name="Samba Babou" userId="92b29f4e82576560" providerId="LiveId" clId="{E22B345C-8DA0-49A5-9CBE-85EE3428CF83}" dt="2025-08-30T12:00:52.163" v="2351" actId="20577"/>
        <pc:sldMkLst>
          <pc:docMk/>
          <pc:sldMk cId="3188044202" sldId="276"/>
        </pc:sldMkLst>
        <pc:spChg chg="mod">
          <ac:chgData name="Samba Babou" userId="92b29f4e82576560" providerId="LiveId" clId="{E22B345C-8DA0-49A5-9CBE-85EE3428CF83}" dt="2025-08-30T12:00:52.163" v="2351" actId="20577"/>
          <ac:spMkLst>
            <pc:docMk/>
            <pc:sldMk cId="3188044202" sldId="276"/>
            <ac:spMk id="2" creationId="{0FC33CF8-56E0-2228-8EC9-A0A6186E55A6}"/>
          </ac:spMkLst>
        </pc:spChg>
      </pc:sldChg>
      <pc:sldChg chg="del">
        <pc:chgData name="Samba Babou" userId="92b29f4e82576560" providerId="LiveId" clId="{E22B345C-8DA0-49A5-9CBE-85EE3428CF83}" dt="2025-08-28T21:36:24.584" v="1" actId="2696"/>
        <pc:sldMkLst>
          <pc:docMk/>
          <pc:sldMk cId="2228561439" sldId="277"/>
        </pc:sldMkLst>
      </pc:sldChg>
      <pc:sldChg chg="addSp delSp modSp mod">
        <pc:chgData name="Samba Babou" userId="92b29f4e82576560" providerId="LiveId" clId="{E22B345C-8DA0-49A5-9CBE-85EE3428CF83}" dt="2025-08-30T12:01:13.820" v="2355" actId="207"/>
        <pc:sldMkLst>
          <pc:docMk/>
          <pc:sldMk cId="835309381" sldId="279"/>
        </pc:sldMkLst>
        <pc:graphicFrameChg chg="add mod">
          <ac:chgData name="Samba Babou" userId="92b29f4e82576560" providerId="LiveId" clId="{E22B345C-8DA0-49A5-9CBE-85EE3428CF83}" dt="2025-08-30T12:00:18.359" v="2310"/>
          <ac:graphicFrameMkLst>
            <pc:docMk/>
            <pc:sldMk cId="835309381" sldId="279"/>
            <ac:graphicFrameMk id="3" creationId="{DCFC4757-B8E3-C2A8-2E42-12FAE5F90FCC}"/>
          </ac:graphicFrameMkLst>
        </pc:graphicFrameChg>
        <pc:graphicFrameChg chg="add del mod">
          <ac:chgData name="Samba Babou" userId="92b29f4e82576560" providerId="LiveId" clId="{E22B345C-8DA0-49A5-9CBE-85EE3428CF83}" dt="2025-08-30T12:01:01.054" v="2352" actId="478"/>
          <ac:graphicFrameMkLst>
            <pc:docMk/>
            <pc:sldMk cId="835309381" sldId="279"/>
            <ac:graphicFrameMk id="4" creationId="{5C7D6F91-2953-BE25-18EE-FFC6DC66B970}"/>
          </ac:graphicFrameMkLst>
        </pc:graphicFrameChg>
        <pc:graphicFrameChg chg="add mod">
          <ac:chgData name="Samba Babou" userId="92b29f4e82576560" providerId="LiveId" clId="{E22B345C-8DA0-49A5-9CBE-85EE3428CF83}" dt="2025-08-30T12:01:13.820" v="2355" actId="207"/>
          <ac:graphicFrameMkLst>
            <pc:docMk/>
            <pc:sldMk cId="835309381" sldId="279"/>
            <ac:graphicFrameMk id="12" creationId="{5ADAB434-6723-B230-E25E-B492BD318A86}"/>
          </ac:graphicFrameMkLst>
        </pc:graphicFrameChg>
      </pc:sldChg>
      <pc:sldChg chg="addSp delSp modSp mod">
        <pc:chgData name="Samba Babou" userId="92b29f4e82576560" providerId="LiveId" clId="{E22B345C-8DA0-49A5-9CBE-85EE3428CF83}" dt="2025-08-30T12:01:39.376" v="2357"/>
        <pc:sldMkLst>
          <pc:docMk/>
          <pc:sldMk cId="1479093223" sldId="280"/>
        </pc:sldMkLst>
        <pc:graphicFrameChg chg="add mod">
          <ac:chgData name="Samba Babou" userId="92b29f4e82576560" providerId="LiveId" clId="{E22B345C-8DA0-49A5-9CBE-85EE3428CF83}" dt="2025-08-30T12:01:39.376" v="2357"/>
          <ac:graphicFrameMkLst>
            <pc:docMk/>
            <pc:sldMk cId="1479093223" sldId="280"/>
            <ac:graphicFrameMk id="2" creationId="{4B94FBE6-ECCE-53E2-6796-25548EC507E1}"/>
          </ac:graphicFrameMkLst>
        </pc:graphicFrameChg>
        <pc:graphicFrameChg chg="add del">
          <ac:chgData name="Samba Babou" userId="92b29f4e82576560" providerId="LiveId" clId="{E22B345C-8DA0-49A5-9CBE-85EE3428CF83}" dt="2025-08-30T12:01:38.420" v="2356" actId="478"/>
          <ac:graphicFrameMkLst>
            <pc:docMk/>
            <pc:sldMk cId="1479093223" sldId="280"/>
            <ac:graphicFrameMk id="4" creationId="{4803042E-E333-4952-1D48-78C196A67658}"/>
          </ac:graphicFrameMkLst>
        </pc:graphicFrameChg>
      </pc:sldChg>
      <pc:sldChg chg="modSp mod">
        <pc:chgData name="Samba Babou" userId="92b29f4e82576560" providerId="LiveId" clId="{E22B345C-8DA0-49A5-9CBE-85EE3428CF83}" dt="2025-08-30T12:02:01.118" v="2401" actId="20577"/>
        <pc:sldMkLst>
          <pc:docMk/>
          <pc:sldMk cId="1148563506" sldId="281"/>
        </pc:sldMkLst>
        <pc:spChg chg="mod">
          <ac:chgData name="Samba Babou" userId="92b29f4e82576560" providerId="LiveId" clId="{E22B345C-8DA0-49A5-9CBE-85EE3428CF83}" dt="2025-08-30T12:02:01.118" v="2401" actId="20577"/>
          <ac:spMkLst>
            <pc:docMk/>
            <pc:sldMk cId="1148563506" sldId="281"/>
            <ac:spMk id="2" creationId="{79B5857D-4A12-D11D-DFF2-D1F0720D4242}"/>
          </ac:spMkLst>
        </pc:spChg>
      </pc:sldChg>
      <pc:sldChg chg="addSp delSp modSp mod">
        <pc:chgData name="Samba Babou" userId="92b29f4e82576560" providerId="LiveId" clId="{E22B345C-8DA0-49A5-9CBE-85EE3428CF83}" dt="2025-08-30T12:02:41.147" v="2405" actId="207"/>
        <pc:sldMkLst>
          <pc:docMk/>
          <pc:sldMk cId="510670602" sldId="282"/>
        </pc:sldMkLst>
        <pc:graphicFrameChg chg="add mod">
          <ac:chgData name="Samba Babou" userId="92b29f4e82576560" providerId="LiveId" clId="{E22B345C-8DA0-49A5-9CBE-85EE3428CF83}" dt="2025-08-30T12:02:41.147" v="2405" actId="207"/>
          <ac:graphicFrameMkLst>
            <pc:docMk/>
            <pc:sldMk cId="510670602" sldId="282"/>
            <ac:graphicFrameMk id="3" creationId="{CAA0B15B-EE98-08BA-5B50-B6CF4938DECC}"/>
          </ac:graphicFrameMkLst>
        </pc:graphicFrameChg>
        <pc:graphicFrameChg chg="del">
          <ac:chgData name="Samba Babou" userId="92b29f4e82576560" providerId="LiveId" clId="{E22B345C-8DA0-49A5-9CBE-85EE3428CF83}" dt="2025-08-30T12:02:29.237" v="2402" actId="478"/>
          <ac:graphicFrameMkLst>
            <pc:docMk/>
            <pc:sldMk cId="510670602" sldId="282"/>
            <ac:graphicFrameMk id="4" creationId="{31EF249E-EDC1-E6E9-7EFF-093B07BA9F55}"/>
          </ac:graphicFrameMkLst>
        </pc:graphicFrameChg>
        <pc:graphicFrameChg chg="mod">
          <ac:chgData name="Samba Babou" userId="92b29f4e82576560" providerId="LiveId" clId="{E22B345C-8DA0-49A5-9CBE-85EE3428CF83}" dt="2025-08-30T10:32:12.803" v="404"/>
          <ac:graphicFrameMkLst>
            <pc:docMk/>
            <pc:sldMk cId="510670602" sldId="282"/>
            <ac:graphicFrameMk id="16" creationId="{AA96C9C0-467C-D817-E4FB-FBBAF8BE5F2A}"/>
          </ac:graphicFrameMkLst>
        </pc:graphicFrameChg>
      </pc:sldChg>
      <pc:sldChg chg="addSp delSp modSp mod">
        <pc:chgData name="Samba Babou" userId="92b29f4e82576560" providerId="LiveId" clId="{E22B345C-8DA0-49A5-9CBE-85EE3428CF83}" dt="2025-08-30T12:03:15.670" v="2409" actId="207"/>
        <pc:sldMkLst>
          <pc:docMk/>
          <pc:sldMk cId="1918190962" sldId="284"/>
        </pc:sldMkLst>
        <pc:spChg chg="add mod">
          <ac:chgData name="Samba Babou" userId="92b29f4e82576560" providerId="LiveId" clId="{E22B345C-8DA0-49A5-9CBE-85EE3428CF83}" dt="2025-08-30T10:31:03.343" v="401" actId="20577"/>
          <ac:spMkLst>
            <pc:docMk/>
            <pc:sldMk cId="1918190962" sldId="284"/>
            <ac:spMk id="2" creationId="{966172F9-03B8-365C-0BB0-AD1702B052AA}"/>
          </ac:spMkLst>
        </pc:spChg>
        <pc:spChg chg="add mod">
          <ac:chgData name="Samba Babou" userId="92b29f4e82576560" providerId="LiveId" clId="{E22B345C-8DA0-49A5-9CBE-85EE3428CF83}" dt="2025-08-30T10:58:33.263" v="930" actId="20577"/>
          <ac:spMkLst>
            <pc:docMk/>
            <pc:sldMk cId="1918190962" sldId="284"/>
            <ac:spMk id="14" creationId="{FDE666E3-3451-8D42-E9DF-01652FCB956C}"/>
          </ac:spMkLst>
        </pc:spChg>
        <pc:spChg chg="add mod">
          <ac:chgData name="Samba Babou" userId="92b29f4e82576560" providerId="LiveId" clId="{E22B345C-8DA0-49A5-9CBE-85EE3428CF83}" dt="2025-08-30T10:37:05.483" v="641" actId="5793"/>
          <ac:spMkLst>
            <pc:docMk/>
            <pc:sldMk cId="1918190962" sldId="284"/>
            <ac:spMk id="15" creationId="{C202E927-4F53-DA99-5EA8-02376FBD2055}"/>
          </ac:spMkLst>
        </pc:spChg>
        <pc:spChg chg="del">
          <ac:chgData name="Samba Babou" userId="92b29f4e82576560" providerId="LiveId" clId="{E22B345C-8DA0-49A5-9CBE-85EE3428CF83}" dt="2025-08-30T10:29:00.159" v="331" actId="478"/>
          <ac:spMkLst>
            <pc:docMk/>
            <pc:sldMk cId="1918190962" sldId="284"/>
            <ac:spMk id="17" creationId="{3CB0CF65-CAC8-61C6-1EBA-3DBC1FFFFAF2}"/>
          </ac:spMkLst>
        </pc:spChg>
        <pc:graphicFrameChg chg="del">
          <ac:chgData name="Samba Babou" userId="92b29f4e82576560" providerId="LiveId" clId="{E22B345C-8DA0-49A5-9CBE-85EE3428CF83}" dt="2025-08-30T12:03:03.956" v="2406" actId="478"/>
          <ac:graphicFrameMkLst>
            <pc:docMk/>
            <pc:sldMk cId="1918190962" sldId="284"/>
            <ac:graphicFrameMk id="4" creationId="{A1EB62E3-A498-A031-65C4-3BADEEEE2AC0}"/>
          </ac:graphicFrameMkLst>
        </pc:graphicFrameChg>
        <pc:graphicFrameChg chg="add del mod modGraphic">
          <ac:chgData name="Samba Babou" userId="92b29f4e82576560" providerId="LiveId" clId="{E22B345C-8DA0-49A5-9CBE-85EE3428CF83}" dt="2025-08-30T10:36:23.355" v="591" actId="478"/>
          <ac:graphicFrameMkLst>
            <pc:docMk/>
            <pc:sldMk cId="1918190962" sldId="284"/>
            <ac:graphicFrameMk id="12" creationId="{3915B557-C069-997A-5D5F-848DDC53E131}"/>
          </ac:graphicFrameMkLst>
        </pc:graphicFrameChg>
        <pc:graphicFrameChg chg="add mod">
          <ac:chgData name="Samba Babou" userId="92b29f4e82576560" providerId="LiveId" clId="{E22B345C-8DA0-49A5-9CBE-85EE3428CF83}" dt="2025-08-30T12:03:15.670" v="2409" actId="207"/>
          <ac:graphicFrameMkLst>
            <pc:docMk/>
            <pc:sldMk cId="1918190962" sldId="284"/>
            <ac:graphicFrameMk id="12" creationId="{FB8F8B7C-D7C2-BFF0-3CE0-C8CF3DD71D5F}"/>
          </ac:graphicFrameMkLst>
        </pc:graphicFrameChg>
        <pc:graphicFrameChg chg="add mod modGraphic">
          <ac:chgData name="Samba Babou" userId="92b29f4e82576560" providerId="LiveId" clId="{E22B345C-8DA0-49A5-9CBE-85EE3428CF83}" dt="2025-08-30T10:56:12.680" v="856" actId="1038"/>
          <ac:graphicFrameMkLst>
            <pc:docMk/>
            <pc:sldMk cId="1918190962" sldId="284"/>
            <ac:graphicFrameMk id="16" creationId="{BE786428-AF43-F34D-D598-031E6DD54344}"/>
          </ac:graphicFrameMkLst>
        </pc:graphicFrameChg>
        <pc:picChg chg="add mod">
          <ac:chgData name="Samba Babou" userId="92b29f4e82576560" providerId="LiveId" clId="{E22B345C-8DA0-49A5-9CBE-85EE3428CF83}" dt="2025-08-30T10:56:21.646" v="859" actId="1076"/>
          <ac:picMkLst>
            <pc:docMk/>
            <pc:sldMk cId="1918190962" sldId="284"/>
            <ac:picMk id="3" creationId="{47E9BB6C-7D4A-7210-333A-073CF230A65B}"/>
          </ac:picMkLst>
        </pc:picChg>
      </pc:sldChg>
      <pc:sldChg chg="addSp delSp modSp add mod ord">
        <pc:chgData name="Samba Babou" userId="92b29f4e82576560" providerId="LiveId" clId="{E22B345C-8DA0-49A5-9CBE-85EE3428CF83}" dt="2025-08-30T12:03:28.952" v="2411"/>
        <pc:sldMkLst>
          <pc:docMk/>
          <pc:sldMk cId="3681588673" sldId="285"/>
        </pc:sldMkLst>
        <pc:graphicFrameChg chg="add mod">
          <ac:chgData name="Samba Babou" userId="92b29f4e82576560" providerId="LiveId" clId="{E22B345C-8DA0-49A5-9CBE-85EE3428CF83}" dt="2025-08-30T12:03:28.952" v="2411"/>
          <ac:graphicFrameMkLst>
            <pc:docMk/>
            <pc:sldMk cId="3681588673" sldId="285"/>
            <ac:graphicFrameMk id="2" creationId="{C55EA157-A9C0-0384-F098-3CE3D9AE7B40}"/>
          </ac:graphicFrameMkLst>
        </pc:graphicFrameChg>
        <pc:graphicFrameChg chg="del">
          <ac:chgData name="Samba Babou" userId="92b29f4e82576560" providerId="LiveId" clId="{E22B345C-8DA0-49A5-9CBE-85EE3428CF83}" dt="2025-08-30T12:03:28.044" v="2410" actId="478"/>
          <ac:graphicFrameMkLst>
            <pc:docMk/>
            <pc:sldMk cId="3681588673" sldId="285"/>
            <ac:graphicFrameMk id="4" creationId="{0CCB85C9-5212-90DB-3F40-0143893461EE}"/>
          </ac:graphicFrameMkLst>
        </pc:graphicFrameChg>
      </pc:sldChg>
      <pc:sldChg chg="addSp delSp modSp add mod">
        <pc:chgData name="Samba Babou" userId="92b29f4e82576560" providerId="LiveId" clId="{E22B345C-8DA0-49A5-9CBE-85EE3428CF83}" dt="2025-08-30T12:28:45.364" v="2420" actId="34135"/>
        <pc:sldMkLst>
          <pc:docMk/>
          <pc:sldMk cId="84039376" sldId="286"/>
        </pc:sldMkLst>
        <pc:spChg chg="mod">
          <ac:chgData name="Samba Babou" userId="92b29f4e82576560" providerId="LiveId" clId="{E22B345C-8DA0-49A5-9CBE-85EE3428CF83}" dt="2025-08-30T11:04:04.141" v="1221" actId="1035"/>
          <ac:spMkLst>
            <pc:docMk/>
            <pc:sldMk cId="84039376" sldId="286"/>
            <ac:spMk id="2" creationId="{7CE1BF8B-D07D-84D9-7F6D-C19396D631B7}"/>
          </ac:spMkLst>
        </pc:spChg>
        <pc:spChg chg="mod">
          <ac:chgData name="Samba Babou" userId="92b29f4e82576560" providerId="LiveId" clId="{E22B345C-8DA0-49A5-9CBE-85EE3428CF83}" dt="2025-08-30T11:21:48.609" v="1523" actId="948"/>
          <ac:spMkLst>
            <pc:docMk/>
            <pc:sldMk cId="84039376" sldId="286"/>
            <ac:spMk id="3" creationId="{7EAE4758-2DD3-3979-4BFF-AE76AD945A9F}"/>
          </ac:spMkLst>
        </pc:spChg>
        <pc:spChg chg="add del mod">
          <ac:chgData name="Samba Babou" userId="92b29f4e82576560" providerId="LiveId" clId="{E22B345C-8DA0-49A5-9CBE-85EE3428CF83}" dt="2025-08-30T11:23:38.683" v="1561" actId="478"/>
          <ac:spMkLst>
            <pc:docMk/>
            <pc:sldMk cId="84039376" sldId="286"/>
            <ac:spMk id="11" creationId="{0AD6B84E-F484-42F4-3F4C-7869751B1DEC}"/>
          </ac:spMkLst>
        </pc:spChg>
        <pc:spChg chg="add mod">
          <ac:chgData name="Samba Babou" userId="92b29f4e82576560" providerId="LiveId" clId="{E22B345C-8DA0-49A5-9CBE-85EE3428CF83}" dt="2025-08-30T11:26:46.019" v="1590" actId="208"/>
          <ac:spMkLst>
            <pc:docMk/>
            <pc:sldMk cId="84039376" sldId="286"/>
            <ac:spMk id="14" creationId="{26436BF2-19B9-2C7A-D114-283A34F3D18A}"/>
          </ac:spMkLst>
        </pc:spChg>
        <pc:spChg chg="add mod">
          <ac:chgData name="Samba Babou" userId="92b29f4e82576560" providerId="LiveId" clId="{E22B345C-8DA0-49A5-9CBE-85EE3428CF83}" dt="2025-08-30T11:29:12.240" v="1632" actId="20577"/>
          <ac:spMkLst>
            <pc:docMk/>
            <pc:sldMk cId="84039376" sldId="286"/>
            <ac:spMk id="16" creationId="{AD367286-F3BA-2331-3320-94E7C0BFD7C7}"/>
          </ac:spMkLst>
        </pc:spChg>
        <pc:spChg chg="add mod">
          <ac:chgData name="Samba Babou" userId="92b29f4e82576560" providerId="LiveId" clId="{E22B345C-8DA0-49A5-9CBE-85EE3428CF83}" dt="2025-08-30T11:27:44.574" v="1610" actId="20577"/>
          <ac:spMkLst>
            <pc:docMk/>
            <pc:sldMk cId="84039376" sldId="286"/>
            <ac:spMk id="18" creationId="{CCE7B88F-A168-07D6-C0AE-4989A7C8EC19}"/>
          </ac:spMkLst>
        </pc:spChg>
        <pc:spChg chg="add mod">
          <ac:chgData name="Samba Babou" userId="92b29f4e82576560" providerId="LiveId" clId="{E22B345C-8DA0-49A5-9CBE-85EE3428CF83}" dt="2025-08-30T11:28:13.773" v="1625" actId="20577"/>
          <ac:spMkLst>
            <pc:docMk/>
            <pc:sldMk cId="84039376" sldId="286"/>
            <ac:spMk id="20" creationId="{BD98B258-02EB-D1D7-1D03-5CB23DE5FB65}"/>
          </ac:spMkLst>
        </pc:spChg>
        <pc:graphicFrameChg chg="del">
          <ac:chgData name="Samba Babou" userId="92b29f4e82576560" providerId="LiveId" clId="{E22B345C-8DA0-49A5-9CBE-85EE3428CF83}" dt="2025-08-30T11:55:47.262" v="2202" actId="478"/>
          <ac:graphicFrameMkLst>
            <pc:docMk/>
            <pc:sldMk cId="84039376" sldId="286"/>
            <ac:graphicFrameMk id="4" creationId="{33035BA5-BF8B-1616-AFE4-13F58625F4B8}"/>
          </ac:graphicFrameMkLst>
        </pc:graphicFrameChg>
        <pc:graphicFrameChg chg="add mod">
          <ac:chgData name="Samba Babou" userId="92b29f4e82576560" providerId="LiveId" clId="{E22B345C-8DA0-49A5-9CBE-85EE3428CF83}" dt="2025-08-30T11:55:50.902" v="2204"/>
          <ac:graphicFrameMkLst>
            <pc:docMk/>
            <pc:sldMk cId="84039376" sldId="286"/>
            <ac:graphicFrameMk id="21" creationId="{88C32243-FCF7-D10E-0F1A-8DC2C936AE37}"/>
          </ac:graphicFrameMkLst>
        </pc:graphicFrameChg>
        <pc:graphicFrameChg chg="add del mod">
          <ac:chgData name="Samba Babou" userId="92b29f4e82576560" providerId="LiveId" clId="{E22B345C-8DA0-49A5-9CBE-85EE3428CF83}" dt="2025-08-30T11:55:57.072" v="2206" actId="478"/>
          <ac:graphicFrameMkLst>
            <pc:docMk/>
            <pc:sldMk cId="84039376" sldId="286"/>
            <ac:graphicFrameMk id="22" creationId="{88C32243-FCF7-D10E-0F1A-8DC2C936AE37}"/>
          </ac:graphicFrameMkLst>
        </pc:graphicFrameChg>
        <pc:graphicFrameChg chg="add mod">
          <ac:chgData name="Samba Babou" userId="92b29f4e82576560" providerId="LiveId" clId="{E22B345C-8DA0-49A5-9CBE-85EE3428CF83}" dt="2025-08-30T11:56:06.007" v="2207"/>
          <ac:graphicFrameMkLst>
            <pc:docMk/>
            <pc:sldMk cId="84039376" sldId="286"/>
            <ac:graphicFrameMk id="23" creationId="{0E9DFAF7-65C8-7C3C-B075-E59F70BD850B}"/>
          </ac:graphicFrameMkLst>
        </pc:graphicFrameChg>
        <pc:picChg chg="add del mod ord">
          <ac:chgData name="Samba Babou" userId="92b29f4e82576560" providerId="LiveId" clId="{E22B345C-8DA0-49A5-9CBE-85EE3428CF83}" dt="2025-08-30T11:21:11.634" v="1515" actId="478"/>
          <ac:picMkLst>
            <pc:docMk/>
            <pc:sldMk cId="84039376" sldId="286"/>
            <ac:picMk id="10" creationId="{E47D95AD-7598-52C8-194D-E377A36026A7}"/>
          </ac:picMkLst>
        </pc:picChg>
        <pc:picChg chg="add mod modCrop">
          <ac:chgData name="Samba Babou" userId="92b29f4e82576560" providerId="LiveId" clId="{E22B345C-8DA0-49A5-9CBE-85EE3428CF83}" dt="2025-08-30T11:23:45.192" v="1564" actId="14100"/>
          <ac:picMkLst>
            <pc:docMk/>
            <pc:sldMk cId="84039376" sldId="286"/>
            <ac:picMk id="13" creationId="{DCE7DB9F-C0EC-E034-0AAC-531DC6AF3353}"/>
          </ac:picMkLst>
        </pc:picChg>
        <pc:picChg chg="add mod">
          <ac:chgData name="Samba Babou" userId="92b29f4e82576560" providerId="LiveId" clId="{E22B345C-8DA0-49A5-9CBE-85EE3428CF83}" dt="2025-08-30T11:29:55.992" v="1634" actId="14100"/>
          <ac:picMkLst>
            <pc:docMk/>
            <pc:sldMk cId="84039376" sldId="286"/>
            <ac:picMk id="15" creationId="{1759CA0B-20B2-F369-2D5D-4AD6089A8784}"/>
          </ac:picMkLst>
        </pc:picChg>
        <pc:picChg chg="add mod">
          <ac:chgData name="Samba Babou" userId="92b29f4e82576560" providerId="LiveId" clId="{E22B345C-8DA0-49A5-9CBE-85EE3428CF83}" dt="2025-08-30T11:38:11.995" v="1639" actId="14826"/>
          <ac:picMkLst>
            <pc:docMk/>
            <pc:sldMk cId="84039376" sldId="286"/>
            <ac:picMk id="17" creationId="{96172638-AE17-5AD4-BAC3-D1C77FA92DDE}"/>
          </ac:picMkLst>
        </pc:picChg>
        <pc:picChg chg="add mod">
          <ac:chgData name="Samba Babou" userId="92b29f4e82576560" providerId="LiveId" clId="{E22B345C-8DA0-49A5-9CBE-85EE3428CF83}" dt="2025-08-30T11:36:38.164" v="1636" actId="14826"/>
          <ac:picMkLst>
            <pc:docMk/>
            <pc:sldMk cId="84039376" sldId="286"/>
            <ac:picMk id="19" creationId="{15438337-179B-757F-CC40-DCEFC48C7679}"/>
          </ac:picMkLst>
        </pc:picChg>
        <pc:picChg chg="add mod ord">
          <ac:chgData name="Samba Babou" userId="92b29f4e82576560" providerId="LiveId" clId="{E22B345C-8DA0-49A5-9CBE-85EE3428CF83}" dt="2025-08-30T12:28:45.364" v="2420" actId="34135"/>
          <ac:picMkLst>
            <pc:docMk/>
            <pc:sldMk cId="84039376" sldId="286"/>
            <ac:picMk id="25" creationId="{D26B2869-7642-5712-252F-7ED46CA2C99C}"/>
          </ac:picMkLst>
        </pc:picChg>
        <pc:picChg chg="add del mod">
          <ac:chgData name="Samba Babou" userId="92b29f4e82576560" providerId="LiveId" clId="{E22B345C-8DA0-49A5-9CBE-85EE3428CF83}" dt="2025-08-30T11:21:11.634" v="1515" actId="478"/>
          <ac:picMkLst>
            <pc:docMk/>
            <pc:sldMk cId="84039376" sldId="286"/>
            <ac:picMk id="1026" creationId="{2E18C1A9-6147-54CF-A3C3-767AA8583FCE}"/>
          </ac:picMkLst>
        </pc:picChg>
      </pc:sldChg>
      <pc:sldChg chg="addSp delSp modSp add del mod">
        <pc:chgData name="Samba Babou" userId="92b29f4e82576560" providerId="LiveId" clId="{E22B345C-8DA0-49A5-9CBE-85EE3428CF83}" dt="2025-08-30T10:59:10.575" v="933" actId="2696"/>
        <pc:sldMkLst>
          <pc:docMk/>
          <pc:sldMk cId="797019062" sldId="286"/>
        </pc:sldMkLst>
        <pc:graphicFrameChg chg="add mod modGraphic">
          <ac:chgData name="Samba Babou" userId="92b29f4e82576560" providerId="LiveId" clId="{E22B345C-8DA0-49A5-9CBE-85EE3428CF83}" dt="2025-08-30T10:44:56.044" v="791" actId="14100"/>
          <ac:graphicFrameMkLst>
            <pc:docMk/>
            <pc:sldMk cId="797019062" sldId="286"/>
            <ac:graphicFrameMk id="12" creationId="{AF9DDFC7-F8FF-405D-2486-A67BA1669ED5}"/>
          </ac:graphicFrameMkLst>
        </pc:graphicFrameChg>
        <pc:graphicFrameChg chg="del">
          <ac:chgData name="Samba Babou" userId="92b29f4e82576560" providerId="LiveId" clId="{E22B345C-8DA0-49A5-9CBE-85EE3428CF83}" dt="2025-08-30T10:43:58.685" v="785" actId="478"/>
          <ac:graphicFrameMkLst>
            <pc:docMk/>
            <pc:sldMk cId="797019062" sldId="286"/>
            <ac:graphicFrameMk id="16" creationId="{6708C3A9-6EB8-494E-26EC-2ECD52B939EF}"/>
          </ac:graphicFrameMkLst>
        </pc:graphicFrameChg>
      </pc:sldChg>
      <pc:sldChg chg="addSp delSp modSp add del mod">
        <pc:chgData name="Samba Babou" userId="92b29f4e82576560" providerId="LiveId" clId="{E22B345C-8DA0-49A5-9CBE-85EE3428CF83}" dt="2025-08-30T12:34:25.471" v="2449" actId="2696"/>
        <pc:sldMkLst>
          <pc:docMk/>
          <pc:sldMk cId="1784532739" sldId="287"/>
        </pc:sldMkLst>
        <pc:spChg chg="del">
          <ac:chgData name="Samba Babou" userId="92b29f4e82576560" providerId="LiveId" clId="{E22B345C-8DA0-49A5-9CBE-85EE3428CF83}" dt="2025-08-30T11:38:25.344" v="1641" actId="478"/>
          <ac:spMkLst>
            <pc:docMk/>
            <pc:sldMk cId="1784532739" sldId="287"/>
            <ac:spMk id="3" creationId="{46C25CED-FE61-1D4D-35F0-ABB154FF1CCA}"/>
          </ac:spMkLst>
        </pc:spChg>
        <pc:spChg chg="del">
          <ac:chgData name="Samba Babou" userId="92b29f4e82576560" providerId="LiveId" clId="{E22B345C-8DA0-49A5-9CBE-85EE3428CF83}" dt="2025-08-30T11:38:32.284" v="1647" actId="478"/>
          <ac:spMkLst>
            <pc:docMk/>
            <pc:sldMk cId="1784532739" sldId="287"/>
            <ac:spMk id="14" creationId="{55AAE6A7-1A90-2236-02BB-5223301A3BE3}"/>
          </ac:spMkLst>
        </pc:spChg>
        <pc:spChg chg="del">
          <ac:chgData name="Samba Babou" userId="92b29f4e82576560" providerId="LiveId" clId="{E22B345C-8DA0-49A5-9CBE-85EE3428CF83}" dt="2025-08-30T11:38:32.284" v="1647" actId="478"/>
          <ac:spMkLst>
            <pc:docMk/>
            <pc:sldMk cId="1784532739" sldId="287"/>
            <ac:spMk id="16" creationId="{F9708BA4-2126-03B5-84BC-65A423F39F9F}"/>
          </ac:spMkLst>
        </pc:spChg>
        <pc:spChg chg="del mod">
          <ac:chgData name="Samba Babou" userId="92b29f4e82576560" providerId="LiveId" clId="{E22B345C-8DA0-49A5-9CBE-85EE3428CF83}" dt="2025-08-30T11:38:32.284" v="1647" actId="478"/>
          <ac:spMkLst>
            <pc:docMk/>
            <pc:sldMk cId="1784532739" sldId="287"/>
            <ac:spMk id="18" creationId="{31D98EFD-6846-AC79-C715-2A5A048FEA38}"/>
          </ac:spMkLst>
        </pc:spChg>
        <pc:spChg chg="del">
          <ac:chgData name="Samba Babou" userId="92b29f4e82576560" providerId="LiveId" clId="{E22B345C-8DA0-49A5-9CBE-85EE3428CF83}" dt="2025-08-30T11:38:32.284" v="1647" actId="478"/>
          <ac:spMkLst>
            <pc:docMk/>
            <pc:sldMk cId="1784532739" sldId="287"/>
            <ac:spMk id="20" creationId="{BBCE50BB-B583-CDF2-29DB-8E5F7F2D2938}"/>
          </ac:spMkLst>
        </pc:spChg>
        <pc:graphicFrameChg chg="del">
          <ac:chgData name="Samba Babou" userId="92b29f4e82576560" providerId="LiveId" clId="{E22B345C-8DA0-49A5-9CBE-85EE3428CF83}" dt="2025-08-30T11:56:17.536" v="2208" actId="478"/>
          <ac:graphicFrameMkLst>
            <pc:docMk/>
            <pc:sldMk cId="1784532739" sldId="287"/>
            <ac:graphicFrameMk id="4" creationId="{2FEDC63D-3204-CC98-73CB-E8C1692548D3}"/>
          </ac:graphicFrameMkLst>
        </pc:graphicFrameChg>
        <pc:graphicFrameChg chg="add del mod">
          <ac:chgData name="Samba Babou" userId="92b29f4e82576560" providerId="LiveId" clId="{E22B345C-8DA0-49A5-9CBE-85EE3428CF83}" dt="2025-08-30T11:39:09.644" v="1650" actId="478"/>
          <ac:graphicFrameMkLst>
            <pc:docMk/>
            <pc:sldMk cId="1784532739" sldId="287"/>
            <ac:graphicFrameMk id="11" creationId="{82483D6B-DC45-A278-1BE4-BE4171DEAEEA}"/>
          </ac:graphicFrameMkLst>
        </pc:graphicFrameChg>
        <pc:graphicFrameChg chg="add del mod">
          <ac:chgData name="Samba Babou" userId="92b29f4e82576560" providerId="LiveId" clId="{E22B345C-8DA0-49A5-9CBE-85EE3428CF83}" dt="2025-08-30T11:39:29.390" v="1656" actId="478"/>
          <ac:graphicFrameMkLst>
            <pc:docMk/>
            <pc:sldMk cId="1784532739" sldId="287"/>
            <ac:graphicFrameMk id="22" creationId="{1C1A32DA-3EFE-EA40-7FB3-B2186B36255D}"/>
          </ac:graphicFrameMkLst>
        </pc:graphicFrameChg>
        <pc:graphicFrameChg chg="add del mod">
          <ac:chgData name="Samba Babou" userId="92b29f4e82576560" providerId="LiveId" clId="{E22B345C-8DA0-49A5-9CBE-85EE3428CF83}" dt="2025-08-30T11:40:48.360" v="1662" actId="478"/>
          <ac:graphicFrameMkLst>
            <pc:docMk/>
            <pc:sldMk cId="1784532739" sldId="287"/>
            <ac:graphicFrameMk id="25" creationId="{E5179D95-E76D-74F8-97BE-B7A02B4B026E}"/>
          </ac:graphicFrameMkLst>
        </pc:graphicFrameChg>
        <pc:graphicFrameChg chg="add mod modGraphic">
          <ac:chgData name="Samba Babou" userId="92b29f4e82576560" providerId="LiveId" clId="{E22B345C-8DA0-49A5-9CBE-85EE3428CF83}" dt="2025-08-30T11:53:27.068" v="2165" actId="1036"/>
          <ac:graphicFrameMkLst>
            <pc:docMk/>
            <pc:sldMk cId="1784532739" sldId="287"/>
            <ac:graphicFrameMk id="26" creationId="{8E7FA9BF-956D-A552-2D5F-DE651641DB57}"/>
          </ac:graphicFrameMkLst>
        </pc:graphicFrameChg>
        <pc:graphicFrameChg chg="add mod">
          <ac:chgData name="Samba Babou" userId="92b29f4e82576560" providerId="LiveId" clId="{E22B345C-8DA0-49A5-9CBE-85EE3428CF83}" dt="2025-08-30T11:56:18.431" v="2209"/>
          <ac:graphicFrameMkLst>
            <pc:docMk/>
            <pc:sldMk cId="1784532739" sldId="287"/>
            <ac:graphicFrameMk id="27" creationId="{30A69C2E-1FB0-75DD-80DD-2E49216C133B}"/>
          </ac:graphicFrameMkLst>
        </pc:graphicFrameChg>
        <pc:picChg chg="del">
          <ac:chgData name="Samba Babou" userId="92b29f4e82576560" providerId="LiveId" clId="{E22B345C-8DA0-49A5-9CBE-85EE3428CF83}" dt="2025-08-30T11:38:26.349" v="1642" actId="478"/>
          <ac:picMkLst>
            <pc:docMk/>
            <pc:sldMk cId="1784532739" sldId="287"/>
            <ac:picMk id="13" creationId="{EF76C134-CC86-9376-F41E-6A94FD39E38C}"/>
          </ac:picMkLst>
        </pc:picChg>
        <pc:picChg chg="del">
          <ac:chgData name="Samba Babou" userId="92b29f4e82576560" providerId="LiveId" clId="{E22B345C-8DA0-49A5-9CBE-85EE3428CF83}" dt="2025-08-30T11:38:26.844" v="1643" actId="478"/>
          <ac:picMkLst>
            <pc:docMk/>
            <pc:sldMk cId="1784532739" sldId="287"/>
            <ac:picMk id="15" creationId="{4410B7E0-6CE0-860D-6E9F-D642EC5CE240}"/>
          </ac:picMkLst>
        </pc:picChg>
        <pc:picChg chg="del">
          <ac:chgData name="Samba Babou" userId="92b29f4e82576560" providerId="LiveId" clId="{E22B345C-8DA0-49A5-9CBE-85EE3428CF83}" dt="2025-08-30T11:38:27.244" v="1644" actId="478"/>
          <ac:picMkLst>
            <pc:docMk/>
            <pc:sldMk cId="1784532739" sldId="287"/>
            <ac:picMk id="17" creationId="{30A1D1C7-3616-D7D6-E957-150E2322115D}"/>
          </ac:picMkLst>
        </pc:picChg>
        <pc:picChg chg="del">
          <ac:chgData name="Samba Babou" userId="92b29f4e82576560" providerId="LiveId" clId="{E22B345C-8DA0-49A5-9CBE-85EE3428CF83}" dt="2025-08-30T11:38:27.629" v="1645" actId="478"/>
          <ac:picMkLst>
            <pc:docMk/>
            <pc:sldMk cId="1784532739" sldId="287"/>
            <ac:picMk id="19" creationId="{1F432805-5163-7C4B-3BA1-C80428C66747}"/>
          </ac:picMkLst>
        </pc:picChg>
      </pc:sldChg>
      <pc:sldChg chg="modSp add mod">
        <pc:chgData name="Samba Babou" userId="92b29f4e82576560" providerId="LiveId" clId="{E22B345C-8DA0-49A5-9CBE-85EE3428CF83}" dt="2025-08-30T12:33:35.712" v="2448" actId="1076"/>
        <pc:sldMkLst>
          <pc:docMk/>
          <pc:sldMk cId="3932965539" sldId="288"/>
        </pc:sldMkLst>
        <pc:graphicFrameChg chg="mod modGraphic">
          <ac:chgData name="Samba Babou" userId="92b29f4e82576560" providerId="LiveId" clId="{E22B345C-8DA0-49A5-9CBE-85EE3428CF83}" dt="2025-08-30T12:33:35.712" v="2448" actId="1076"/>
          <ac:graphicFrameMkLst>
            <pc:docMk/>
            <pc:sldMk cId="3932965539" sldId="288"/>
            <ac:graphicFrameMk id="26" creationId="{CCD43F80-D833-F453-C3B7-F79FD5D7C437}"/>
          </ac:graphicFrameMkLst>
        </pc:graphicFrameChg>
      </pc:sldChg>
    </pc:docChg>
  </pc:docChgLst>
</pc:chgInfo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baviz.fr/" TargetMode="External"/><Relationship Id="rId2" Type="http://schemas.openxmlformats.org/officeDocument/2006/relationships/hyperlink" Target="https://www.linkedin.com/" TargetMode="External"/><Relationship Id="rId1" Type="http://schemas.openxmlformats.org/officeDocument/2006/relationships/hyperlink" Target="https://fr.indeed.com/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fr.indeed.com/" TargetMode="External"/><Relationship Id="rId1" Type="http://schemas.openxmlformats.org/officeDocument/2006/relationships/image" Target="../media/image36.png"/><Relationship Id="rId6" Type="http://schemas.openxmlformats.org/officeDocument/2006/relationships/hyperlink" Target="https://www.jobaviz.fr/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s://www.linkedin.com/" TargetMode="External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accent3"/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accent3"/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accent3"/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accent3"/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accent3"/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accent3"/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accent3"/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B8ED72-463B-41C6-8B1C-D4844F49C8C7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4F8422-926B-4CE7-B38E-B3B985EF6F76}">
      <dgm:prSet phldrT="[Texte]"/>
      <dgm:spPr>
        <a:solidFill>
          <a:schemeClr val="accent3">
            <a:alpha val="40000"/>
          </a:schemeClr>
        </a:solidFill>
      </dgm:spPr>
      <dgm:t>
        <a:bodyPr/>
        <a:lstStyle/>
        <a:p>
          <a:r>
            <a:rPr lang="fr-F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Indeed</a:t>
          </a:r>
          <a:endParaRPr lang="fr-FR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D3E486-41AB-439B-B5CA-AF8D2AB44A40}" type="parTrans" cxnId="{1D69416F-A4BF-4D70-AA45-877147A43D1B}">
      <dgm:prSet/>
      <dgm:spPr/>
      <dgm:t>
        <a:bodyPr/>
        <a:lstStyle/>
        <a:p>
          <a:endParaRPr lang="fr-FR"/>
        </a:p>
      </dgm:t>
    </dgm:pt>
    <dgm:pt modelId="{DDB19425-A0FC-4717-B38F-C74F14E2D50F}" type="sibTrans" cxnId="{1D69416F-A4BF-4D70-AA45-877147A43D1B}">
      <dgm:prSet/>
      <dgm:spPr/>
      <dgm:t>
        <a:bodyPr/>
        <a:lstStyle/>
        <a:p>
          <a:endParaRPr lang="fr-FR"/>
        </a:p>
      </dgm:t>
    </dgm:pt>
    <dgm:pt modelId="{C61A1A3C-528E-4930-BCD2-BE57E58166E6}">
      <dgm:prSet phldrT="[Texte]"/>
      <dgm:spPr>
        <a:solidFill>
          <a:schemeClr val="accent3">
            <a:alpha val="40000"/>
          </a:schemeClr>
        </a:solidFill>
      </dgm:spPr>
      <dgm:t>
        <a:bodyPr/>
        <a:lstStyle/>
        <a:p>
          <a:r>
            <a:rPr lang="fr-FR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LinkedIn</a:t>
          </a:r>
          <a:endParaRPr lang="fr-FR">
            <a:solidFill>
              <a:schemeClr val="tx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2605D4E-30AF-4726-8C3A-2B78EDA7C5E7}" type="parTrans" cxnId="{7AFC0C65-6556-419D-A195-6BCFCA99A8FD}">
      <dgm:prSet/>
      <dgm:spPr/>
      <dgm:t>
        <a:bodyPr/>
        <a:lstStyle/>
        <a:p>
          <a:endParaRPr lang="fr-FR"/>
        </a:p>
      </dgm:t>
    </dgm:pt>
    <dgm:pt modelId="{2E430174-ABA6-4BCA-AEC9-5163277653E7}" type="sibTrans" cxnId="{7AFC0C65-6556-419D-A195-6BCFCA99A8FD}">
      <dgm:prSet/>
      <dgm:spPr/>
      <dgm:t>
        <a:bodyPr/>
        <a:lstStyle/>
        <a:p>
          <a:endParaRPr lang="fr-FR"/>
        </a:p>
      </dgm:t>
    </dgm:pt>
    <dgm:pt modelId="{C751232E-CA46-4D4B-B47C-09D984D6996B}">
      <dgm:prSet phldrT="[Texte]"/>
      <dgm:spPr>
        <a:solidFill>
          <a:schemeClr val="accent3">
            <a:alpha val="40000"/>
          </a:schemeClr>
        </a:solidFill>
      </dgm:spPr>
      <dgm:t>
        <a:bodyPr/>
        <a:lstStyle/>
        <a:p>
          <a:r>
            <a:rPr lang="fr-F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3"/>
            </a:rPr>
            <a:t>Jobaviz</a:t>
          </a:r>
          <a:endParaRPr lang="fr-FR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71F74E-943E-4E9E-9406-F9548953193F}" type="parTrans" cxnId="{4AD49BD9-E75B-452B-8251-ECF863C28A6A}">
      <dgm:prSet/>
      <dgm:spPr/>
      <dgm:t>
        <a:bodyPr/>
        <a:lstStyle/>
        <a:p>
          <a:endParaRPr lang="fr-FR"/>
        </a:p>
      </dgm:t>
    </dgm:pt>
    <dgm:pt modelId="{D3B85F57-5CB4-434B-8243-840227536636}" type="sibTrans" cxnId="{4AD49BD9-E75B-452B-8251-ECF863C28A6A}">
      <dgm:prSet/>
      <dgm:spPr/>
      <dgm:t>
        <a:bodyPr/>
        <a:lstStyle/>
        <a:p>
          <a:endParaRPr lang="fr-FR"/>
        </a:p>
      </dgm:t>
    </dgm:pt>
    <dgm:pt modelId="{90D8440E-E28A-4ADA-98A9-C4E8CE246C11}" type="pres">
      <dgm:prSet presAssocID="{B8B8ED72-463B-41C6-8B1C-D4844F49C8C7}" presName="Name0" presStyleCnt="0">
        <dgm:presLayoutVars>
          <dgm:dir/>
          <dgm:resizeHandles val="exact"/>
        </dgm:presLayoutVars>
      </dgm:prSet>
      <dgm:spPr/>
    </dgm:pt>
    <dgm:pt modelId="{A696422A-B9D4-4832-93EA-600E0B9E87E3}" type="pres">
      <dgm:prSet presAssocID="{654F8422-926B-4CE7-B38E-B3B985EF6F76}" presName="composite" presStyleCnt="0"/>
      <dgm:spPr/>
    </dgm:pt>
    <dgm:pt modelId="{37CF9C5C-76BA-4180-B2C6-3C53909BDB4E}" type="pres">
      <dgm:prSet presAssocID="{654F8422-926B-4CE7-B38E-B3B985EF6F76}" presName="rect1" presStyleLbl="bgShp" presStyleIdx="0" presStyleCnt="3" custLinFactNeighborX="958" custLinFactNeighborY="-39388"/>
      <dgm:spPr>
        <a:blipFill dpi="0" rotWithShape="1">
          <a:blip xmlns:r="http://schemas.openxmlformats.org/officeDocument/2006/relationships" r:embed="rId4"/>
          <a:srcRect/>
          <a:stretch>
            <a:fillRect l="648" t="68672" r="1608"/>
          </a:stretch>
        </a:blipFill>
      </dgm:spPr>
    </dgm:pt>
    <dgm:pt modelId="{4E418CB2-F00E-460C-987E-44588A5054C6}" type="pres">
      <dgm:prSet presAssocID="{654F8422-926B-4CE7-B38E-B3B985EF6F76}" presName="rect2" presStyleLbl="trBgShp" presStyleIdx="0" presStyleCnt="3" custLinFactNeighborY="3199">
        <dgm:presLayoutVars>
          <dgm:bulletEnabled val="1"/>
        </dgm:presLayoutVars>
      </dgm:prSet>
      <dgm:spPr/>
    </dgm:pt>
    <dgm:pt modelId="{8A509371-7572-4A4A-A868-E86555E3F0CD}" type="pres">
      <dgm:prSet presAssocID="{DDB19425-A0FC-4717-B38F-C74F14E2D50F}" presName="sibTrans" presStyleCnt="0"/>
      <dgm:spPr/>
    </dgm:pt>
    <dgm:pt modelId="{1DD01895-A097-4612-BC8C-E273FD1AB4B0}" type="pres">
      <dgm:prSet presAssocID="{C61A1A3C-528E-4930-BCD2-BE57E58166E6}" presName="composite" presStyleCnt="0"/>
      <dgm:spPr/>
    </dgm:pt>
    <dgm:pt modelId="{70733F52-68E3-406F-BC5A-9F396C32B5C7}" type="pres">
      <dgm:prSet presAssocID="{C61A1A3C-528E-4930-BCD2-BE57E58166E6}" presName="rect1" presStyleLbl="bgShp" presStyleIdx="1" presStyleCnt="3"/>
      <dgm:spPr>
        <a:blipFill>
          <a:blip xmlns:r="http://schemas.openxmlformats.org/officeDocument/2006/relationships" r:embed="rId5"/>
          <a:srcRect/>
          <a:stretch>
            <a:fillRect l="-14000" r="-14000"/>
          </a:stretch>
        </a:blipFill>
      </dgm:spPr>
    </dgm:pt>
    <dgm:pt modelId="{E3689C21-2B3A-4F45-A4B9-51269B415A97}" type="pres">
      <dgm:prSet presAssocID="{C61A1A3C-528E-4930-BCD2-BE57E58166E6}" presName="rect2" presStyleLbl="trBgShp" presStyleIdx="1" presStyleCnt="3">
        <dgm:presLayoutVars>
          <dgm:bulletEnabled val="1"/>
        </dgm:presLayoutVars>
      </dgm:prSet>
      <dgm:spPr/>
    </dgm:pt>
    <dgm:pt modelId="{B3860152-82DE-423B-BD5F-15C9CCC4EC1F}" type="pres">
      <dgm:prSet presAssocID="{2E430174-ABA6-4BCA-AEC9-5163277653E7}" presName="sibTrans" presStyleCnt="0"/>
      <dgm:spPr/>
    </dgm:pt>
    <dgm:pt modelId="{C637941F-FC3A-44B8-8270-099EE20D2D78}" type="pres">
      <dgm:prSet presAssocID="{C751232E-CA46-4D4B-B47C-09D984D6996B}" presName="composite" presStyleCnt="0"/>
      <dgm:spPr/>
    </dgm:pt>
    <dgm:pt modelId="{2F4D7787-F72A-409D-B9A0-041D676670A3}" type="pres">
      <dgm:prSet presAssocID="{C751232E-CA46-4D4B-B47C-09D984D6996B}" presName="rect1" presStyleLbl="bgShp" presStyleIdx="2" presStyleCnt="3" custLinFactNeighborX="-1530"/>
      <dgm:spPr>
        <a:blipFill dpi="0" rotWithShape="1">
          <a:blip xmlns:r="http://schemas.openxmlformats.org/officeDocument/2006/relationships" r:embed="rId6"/>
          <a:srcRect/>
          <a:stretch>
            <a:fillRect l="-6909" t="3355" r="187" b="9168"/>
          </a:stretch>
        </a:blipFill>
      </dgm:spPr>
    </dgm:pt>
    <dgm:pt modelId="{6250603E-6941-40C9-8A56-5EAF8DD63EE6}" type="pres">
      <dgm:prSet presAssocID="{C751232E-CA46-4D4B-B47C-09D984D6996B}" presName="rect2" presStyleLbl="trBgShp" presStyleIdx="2" presStyleCnt="3">
        <dgm:presLayoutVars>
          <dgm:bulletEnabled val="1"/>
        </dgm:presLayoutVars>
      </dgm:prSet>
      <dgm:spPr/>
    </dgm:pt>
  </dgm:ptLst>
  <dgm:cxnLst>
    <dgm:cxn modelId="{7AFC0C65-6556-419D-A195-6BCFCA99A8FD}" srcId="{B8B8ED72-463B-41C6-8B1C-D4844F49C8C7}" destId="{C61A1A3C-528E-4930-BCD2-BE57E58166E6}" srcOrd="1" destOrd="0" parTransId="{C2605D4E-30AF-4726-8C3A-2B78EDA7C5E7}" sibTransId="{2E430174-ABA6-4BCA-AEC9-5163277653E7}"/>
    <dgm:cxn modelId="{1D69416F-A4BF-4D70-AA45-877147A43D1B}" srcId="{B8B8ED72-463B-41C6-8B1C-D4844F49C8C7}" destId="{654F8422-926B-4CE7-B38E-B3B985EF6F76}" srcOrd="0" destOrd="0" parTransId="{7AD3E486-41AB-439B-B5CA-AF8D2AB44A40}" sibTransId="{DDB19425-A0FC-4717-B38F-C74F14E2D50F}"/>
    <dgm:cxn modelId="{12127A8A-6F20-4A5A-BC6C-8BE6290EB6E2}" type="presOf" srcId="{B8B8ED72-463B-41C6-8B1C-D4844F49C8C7}" destId="{90D8440E-E28A-4ADA-98A9-C4E8CE246C11}" srcOrd="0" destOrd="0" presId="urn:microsoft.com/office/officeart/2008/layout/BendingPictureSemiTransparentText"/>
    <dgm:cxn modelId="{E8B935A8-412D-469D-93FA-DEABBF7E5C2E}" type="presOf" srcId="{C751232E-CA46-4D4B-B47C-09D984D6996B}" destId="{6250603E-6941-40C9-8A56-5EAF8DD63EE6}" srcOrd="0" destOrd="0" presId="urn:microsoft.com/office/officeart/2008/layout/BendingPictureSemiTransparentText"/>
    <dgm:cxn modelId="{4AD49BD9-E75B-452B-8251-ECF863C28A6A}" srcId="{B8B8ED72-463B-41C6-8B1C-D4844F49C8C7}" destId="{C751232E-CA46-4D4B-B47C-09D984D6996B}" srcOrd="2" destOrd="0" parTransId="{2071F74E-943E-4E9E-9406-F9548953193F}" sibTransId="{D3B85F57-5CB4-434B-8243-840227536636}"/>
    <dgm:cxn modelId="{FBB57BDC-FBA9-40D9-8E99-7F19285B586F}" type="presOf" srcId="{C61A1A3C-528E-4930-BCD2-BE57E58166E6}" destId="{E3689C21-2B3A-4F45-A4B9-51269B415A97}" srcOrd="0" destOrd="0" presId="urn:microsoft.com/office/officeart/2008/layout/BendingPictureSemiTransparentText"/>
    <dgm:cxn modelId="{FC065BE4-6269-46ED-A353-A88136886DB6}" type="presOf" srcId="{654F8422-926B-4CE7-B38E-B3B985EF6F76}" destId="{4E418CB2-F00E-460C-987E-44588A5054C6}" srcOrd="0" destOrd="0" presId="urn:microsoft.com/office/officeart/2008/layout/BendingPictureSemiTransparentText"/>
    <dgm:cxn modelId="{68A19ED4-FA06-4A4A-9B0D-AFBACE8E088A}" type="presParOf" srcId="{90D8440E-E28A-4ADA-98A9-C4E8CE246C11}" destId="{A696422A-B9D4-4832-93EA-600E0B9E87E3}" srcOrd="0" destOrd="0" presId="urn:microsoft.com/office/officeart/2008/layout/BendingPictureSemiTransparentText"/>
    <dgm:cxn modelId="{6D5CAC53-00EA-4577-9426-6F4282F73D2B}" type="presParOf" srcId="{A696422A-B9D4-4832-93EA-600E0B9E87E3}" destId="{37CF9C5C-76BA-4180-B2C6-3C53909BDB4E}" srcOrd="0" destOrd="0" presId="urn:microsoft.com/office/officeart/2008/layout/BendingPictureSemiTransparentText"/>
    <dgm:cxn modelId="{34001552-8D07-4D2D-BFC7-4C9681366818}" type="presParOf" srcId="{A696422A-B9D4-4832-93EA-600E0B9E87E3}" destId="{4E418CB2-F00E-460C-987E-44588A5054C6}" srcOrd="1" destOrd="0" presId="urn:microsoft.com/office/officeart/2008/layout/BendingPictureSemiTransparentText"/>
    <dgm:cxn modelId="{2DD0EC99-D7E0-48EE-B261-F6427A9AF16B}" type="presParOf" srcId="{90D8440E-E28A-4ADA-98A9-C4E8CE246C11}" destId="{8A509371-7572-4A4A-A868-E86555E3F0CD}" srcOrd="1" destOrd="0" presId="urn:microsoft.com/office/officeart/2008/layout/BendingPictureSemiTransparentText"/>
    <dgm:cxn modelId="{7F41976D-1B67-4D0C-ABAB-46B2B1B28A04}" type="presParOf" srcId="{90D8440E-E28A-4ADA-98A9-C4E8CE246C11}" destId="{1DD01895-A097-4612-BC8C-E273FD1AB4B0}" srcOrd="2" destOrd="0" presId="urn:microsoft.com/office/officeart/2008/layout/BendingPictureSemiTransparentText"/>
    <dgm:cxn modelId="{490EEBA8-ACE3-4E45-8065-BBA187C8D2B2}" type="presParOf" srcId="{1DD01895-A097-4612-BC8C-E273FD1AB4B0}" destId="{70733F52-68E3-406F-BC5A-9F396C32B5C7}" srcOrd="0" destOrd="0" presId="urn:microsoft.com/office/officeart/2008/layout/BendingPictureSemiTransparentText"/>
    <dgm:cxn modelId="{5129B2A6-1718-477A-89AF-4C86BB6E081A}" type="presParOf" srcId="{1DD01895-A097-4612-BC8C-E273FD1AB4B0}" destId="{E3689C21-2B3A-4F45-A4B9-51269B415A97}" srcOrd="1" destOrd="0" presId="urn:microsoft.com/office/officeart/2008/layout/BendingPictureSemiTransparentText"/>
    <dgm:cxn modelId="{01A4BD0B-CFAE-40EF-8BDF-7D14BCDD305D}" type="presParOf" srcId="{90D8440E-E28A-4ADA-98A9-C4E8CE246C11}" destId="{B3860152-82DE-423B-BD5F-15C9CCC4EC1F}" srcOrd="3" destOrd="0" presId="urn:microsoft.com/office/officeart/2008/layout/BendingPictureSemiTransparentText"/>
    <dgm:cxn modelId="{5303D57D-F15F-4046-B62A-6406B6C201DD}" type="presParOf" srcId="{90D8440E-E28A-4ADA-98A9-C4E8CE246C11}" destId="{C637941F-FC3A-44B8-8270-099EE20D2D78}" srcOrd="4" destOrd="0" presId="urn:microsoft.com/office/officeart/2008/layout/BendingPictureSemiTransparentText"/>
    <dgm:cxn modelId="{F605AEE6-BBC9-4D97-B8B7-8A8238AC2619}" type="presParOf" srcId="{C637941F-FC3A-44B8-8270-099EE20D2D78}" destId="{2F4D7787-F72A-409D-B9A0-041D676670A3}" srcOrd="0" destOrd="0" presId="urn:microsoft.com/office/officeart/2008/layout/BendingPictureSemiTransparentText"/>
    <dgm:cxn modelId="{2DE03EE3-F5B4-4F33-A9A4-6A7E6EC1E6F1}" type="presParOf" srcId="{C637941F-FC3A-44B8-8270-099EE20D2D78}" destId="{6250603E-6941-40C9-8A56-5EAF8DD63EE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D63B276-425D-4915-B309-CFA972AE9D6E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45D5965-9E3A-4AEA-834C-E5FC6372C820}">
      <dgm:prSet phldrT="[Texte]" phldr="0" custT="1"/>
      <dgm:spPr/>
      <dgm:t>
        <a:bodyPr/>
        <a:lstStyle/>
        <a:p>
          <a:r>
            <a: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Meilleure intégration et support psychologique</a:t>
          </a:r>
        </a:p>
      </dgm:t>
    </dgm:pt>
    <dgm:pt modelId="{F4A79E95-142D-4B5E-BD26-57B05E49B2B8}" type="parTrans" cxnId="{06051535-653E-44F3-84F9-C9B174683172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3A59F0-C233-4D4A-817D-44D2E867919D}" type="sibTrans" cxnId="{06051535-653E-44F3-84F9-C9B174683172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B0BCD9-4CED-476A-9DA2-09B5BCD38822}">
      <dgm:prSet phldrT="[Texte]" phldr="0" custT="1"/>
      <dgm:spPr/>
      <dgm:t>
        <a:bodyPr/>
        <a:lstStyle/>
        <a:p>
          <a:r>
            <a: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Améliorer votre sociabilité</a:t>
          </a:r>
        </a:p>
      </dgm:t>
    </dgm:pt>
    <dgm:pt modelId="{6165D494-26F4-4C20-84B1-109E4B3DF8B5}" type="parTrans" cxnId="{4A8EAA18-BD99-4DD9-A15F-D0572AD8AEF0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353E1E3-CA50-4E3B-88B3-8D7870633593}" type="sibTrans" cxnId="{4A8EAA18-BD99-4DD9-A15F-D0572AD8AEF0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FE4D9B-CB24-4A1D-B1B5-534A1C1D83F8}">
      <dgm:prSet phldrT="[Texte]" phldr="0" custT="1"/>
      <dgm:spPr/>
      <dgm:t>
        <a:bodyPr/>
        <a:lstStyle/>
        <a:p>
          <a:r>
            <a: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Développement des compétences</a:t>
          </a:r>
        </a:p>
      </dgm:t>
    </dgm:pt>
    <dgm:pt modelId="{87B40C28-1841-48AA-93F6-5E6EE212FAE2}" type="parTrans" cxnId="{980E5959-6E84-48C1-9B35-3B2A5A776B00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0F95DC3-7EEC-41AF-BEFB-AE2A5AE671E6}" type="sibTrans" cxnId="{980E5959-6E84-48C1-9B35-3B2A5A776B00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82E7798-2F10-443F-9C0E-651B5A3F528A}">
      <dgm:prSet phldrT="[Texte]" phldr="0" custT="1"/>
      <dgm:spPr/>
      <dgm:t>
        <a:bodyPr/>
        <a:lstStyle/>
        <a:p>
          <a:r>
            <a: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Réseautage</a:t>
          </a:r>
        </a:p>
      </dgm:t>
    </dgm:pt>
    <dgm:pt modelId="{62325CCE-EF3E-4296-AD46-895A7F276F42}" type="parTrans" cxnId="{A7E3C3F7-6496-4DDF-A386-B7B6A54D26B3}">
      <dgm:prSet/>
      <dgm:spPr/>
      <dgm:t>
        <a:bodyPr/>
        <a:lstStyle/>
        <a:p>
          <a:endParaRPr lang="fr-FR"/>
        </a:p>
      </dgm:t>
    </dgm:pt>
    <dgm:pt modelId="{58FB02F2-BD0A-4F0A-A873-23230C82BEA6}" type="sibTrans" cxnId="{A7E3C3F7-6496-4DDF-A386-B7B6A54D26B3}">
      <dgm:prSet/>
      <dgm:spPr/>
      <dgm:t>
        <a:bodyPr/>
        <a:lstStyle/>
        <a:p>
          <a:endParaRPr lang="fr-FR"/>
        </a:p>
      </dgm:t>
    </dgm:pt>
    <dgm:pt modelId="{EAF778A7-996B-4A42-B35A-AC51F5F3A3CB}" type="pres">
      <dgm:prSet presAssocID="{5D63B276-425D-4915-B309-CFA972AE9D6E}" presName="Name0" presStyleCnt="0">
        <dgm:presLayoutVars>
          <dgm:dir/>
          <dgm:resizeHandles val="exact"/>
        </dgm:presLayoutVars>
      </dgm:prSet>
      <dgm:spPr/>
    </dgm:pt>
    <dgm:pt modelId="{31B9AEFC-F85B-41F2-91CD-6BF37BE7DCD7}" type="pres">
      <dgm:prSet presAssocID="{5D63B276-425D-4915-B309-CFA972AE9D6E}" presName="fgShape" presStyleLbl="fgShp" presStyleIdx="0" presStyleCnt="1"/>
      <dgm:spPr>
        <a:solidFill>
          <a:schemeClr val="bg1"/>
        </a:solidFill>
      </dgm:spPr>
    </dgm:pt>
    <dgm:pt modelId="{FA254717-C1B7-4A64-A8CD-3EACEAF50D45}" type="pres">
      <dgm:prSet presAssocID="{5D63B276-425D-4915-B309-CFA972AE9D6E}" presName="linComp" presStyleCnt="0"/>
      <dgm:spPr/>
    </dgm:pt>
    <dgm:pt modelId="{9AACF043-272E-4A09-A5DA-66FCA5DA4594}" type="pres">
      <dgm:prSet presAssocID="{145D5965-9E3A-4AEA-834C-E5FC6372C820}" presName="compNode" presStyleCnt="0"/>
      <dgm:spPr/>
    </dgm:pt>
    <dgm:pt modelId="{A70EEE71-DB6C-4EBF-BC26-85C82A168391}" type="pres">
      <dgm:prSet presAssocID="{145D5965-9E3A-4AEA-834C-E5FC6372C820}" presName="bkgdShape" presStyleLbl="node1" presStyleIdx="0" presStyleCnt="4"/>
      <dgm:spPr/>
    </dgm:pt>
    <dgm:pt modelId="{DC5706CE-8FFB-4ECB-A9E1-D4ED022450C1}" type="pres">
      <dgm:prSet presAssocID="{145D5965-9E3A-4AEA-834C-E5FC6372C820}" presName="nodeTx" presStyleLbl="node1" presStyleIdx="0" presStyleCnt="4">
        <dgm:presLayoutVars>
          <dgm:bulletEnabled val="1"/>
        </dgm:presLayoutVars>
      </dgm:prSet>
      <dgm:spPr/>
    </dgm:pt>
    <dgm:pt modelId="{6BE178EC-DAE7-4173-85D1-FAD7BBD74AC1}" type="pres">
      <dgm:prSet presAssocID="{145D5965-9E3A-4AEA-834C-E5FC6372C820}" presName="invisiNode" presStyleLbl="node1" presStyleIdx="0" presStyleCnt="4"/>
      <dgm:spPr/>
    </dgm:pt>
    <dgm:pt modelId="{99D7A542-7960-4FF9-A6AA-3D495E9074C0}" type="pres">
      <dgm:prSet presAssocID="{145D5965-9E3A-4AEA-834C-E5FC6372C820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1A79AE6A-F8A1-414D-8855-2091D103AFA3}" type="pres">
      <dgm:prSet presAssocID="{C33A59F0-C233-4D4A-817D-44D2E867919D}" presName="sibTrans" presStyleLbl="sibTrans2D1" presStyleIdx="0" presStyleCnt="0"/>
      <dgm:spPr/>
    </dgm:pt>
    <dgm:pt modelId="{CB4E7D8E-8457-4C3A-9C8E-681312A004B0}" type="pres">
      <dgm:prSet presAssocID="{F4B0BCD9-4CED-476A-9DA2-09B5BCD38822}" presName="compNode" presStyleCnt="0"/>
      <dgm:spPr/>
    </dgm:pt>
    <dgm:pt modelId="{FCAA9F8F-D3F5-4FE5-92F9-356E5FB8CDC8}" type="pres">
      <dgm:prSet presAssocID="{F4B0BCD9-4CED-476A-9DA2-09B5BCD38822}" presName="bkgdShape" presStyleLbl="node1" presStyleIdx="1" presStyleCnt="4"/>
      <dgm:spPr/>
    </dgm:pt>
    <dgm:pt modelId="{DB040B2B-2053-4C59-A36E-811CD1269BF3}" type="pres">
      <dgm:prSet presAssocID="{F4B0BCD9-4CED-476A-9DA2-09B5BCD38822}" presName="nodeTx" presStyleLbl="node1" presStyleIdx="1" presStyleCnt="4">
        <dgm:presLayoutVars>
          <dgm:bulletEnabled val="1"/>
        </dgm:presLayoutVars>
      </dgm:prSet>
      <dgm:spPr/>
    </dgm:pt>
    <dgm:pt modelId="{3BBC3983-353D-4863-9D3F-B56649A68B52}" type="pres">
      <dgm:prSet presAssocID="{F4B0BCD9-4CED-476A-9DA2-09B5BCD38822}" presName="invisiNode" presStyleLbl="node1" presStyleIdx="1" presStyleCnt="4"/>
      <dgm:spPr/>
    </dgm:pt>
    <dgm:pt modelId="{61EF69F9-2993-4D49-9B1A-DB58A697DC14}" type="pres">
      <dgm:prSet presAssocID="{F4B0BCD9-4CED-476A-9DA2-09B5BCD38822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t="-17000" b="-17000"/>
          </a:stretch>
        </a:blipFill>
      </dgm:spPr>
    </dgm:pt>
    <dgm:pt modelId="{AAFC156B-FB2B-4471-A5E7-C6CD1599B2C6}" type="pres">
      <dgm:prSet presAssocID="{7353E1E3-CA50-4E3B-88B3-8D7870633593}" presName="sibTrans" presStyleLbl="sibTrans2D1" presStyleIdx="0" presStyleCnt="0"/>
      <dgm:spPr/>
    </dgm:pt>
    <dgm:pt modelId="{821A20B6-C0CA-4B73-8542-0CE1B01F5029}" type="pres">
      <dgm:prSet presAssocID="{E6FE4D9B-CB24-4A1D-B1B5-534A1C1D83F8}" presName="compNode" presStyleCnt="0"/>
      <dgm:spPr/>
    </dgm:pt>
    <dgm:pt modelId="{971301DC-CD13-42D7-8D10-90D41A0E20B3}" type="pres">
      <dgm:prSet presAssocID="{E6FE4D9B-CB24-4A1D-B1B5-534A1C1D83F8}" presName="bkgdShape" presStyleLbl="node1" presStyleIdx="2" presStyleCnt="4"/>
      <dgm:spPr/>
    </dgm:pt>
    <dgm:pt modelId="{F2417E8F-0233-45D5-ADE0-3D548BA7411D}" type="pres">
      <dgm:prSet presAssocID="{E6FE4D9B-CB24-4A1D-B1B5-534A1C1D83F8}" presName="nodeTx" presStyleLbl="node1" presStyleIdx="2" presStyleCnt="4">
        <dgm:presLayoutVars>
          <dgm:bulletEnabled val="1"/>
        </dgm:presLayoutVars>
      </dgm:prSet>
      <dgm:spPr/>
    </dgm:pt>
    <dgm:pt modelId="{7F861101-0D7B-4C96-B8B4-0D3A88A103EB}" type="pres">
      <dgm:prSet presAssocID="{E6FE4D9B-CB24-4A1D-B1B5-534A1C1D83F8}" presName="invisiNode" presStyleLbl="node1" presStyleIdx="2" presStyleCnt="4"/>
      <dgm:spPr/>
    </dgm:pt>
    <dgm:pt modelId="{469F4DE5-872A-43E2-80C3-3081ACAF5F41}" type="pres">
      <dgm:prSet presAssocID="{E6FE4D9B-CB24-4A1D-B1B5-534A1C1D83F8}" presName="imagNod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t="-17000" b="-17000"/>
          </a:stretch>
        </a:blipFill>
      </dgm:spPr>
    </dgm:pt>
    <dgm:pt modelId="{7A8F39C4-19DC-49C1-A0CD-C0216641B6EC}" type="pres">
      <dgm:prSet presAssocID="{70F95DC3-7EEC-41AF-BEFB-AE2A5AE671E6}" presName="sibTrans" presStyleLbl="sibTrans2D1" presStyleIdx="0" presStyleCnt="0"/>
      <dgm:spPr/>
    </dgm:pt>
    <dgm:pt modelId="{F1671E36-F04C-4F0B-BD11-70B702CE8614}" type="pres">
      <dgm:prSet presAssocID="{582E7798-2F10-443F-9C0E-651B5A3F528A}" presName="compNode" presStyleCnt="0"/>
      <dgm:spPr/>
    </dgm:pt>
    <dgm:pt modelId="{8DF07BC0-6684-4D6E-8751-1E970D7039BE}" type="pres">
      <dgm:prSet presAssocID="{582E7798-2F10-443F-9C0E-651B5A3F528A}" presName="bkgdShape" presStyleLbl="node1" presStyleIdx="3" presStyleCnt="4"/>
      <dgm:spPr/>
    </dgm:pt>
    <dgm:pt modelId="{59805884-82DA-4109-A4AD-D1C2466D77F8}" type="pres">
      <dgm:prSet presAssocID="{582E7798-2F10-443F-9C0E-651B5A3F528A}" presName="nodeTx" presStyleLbl="node1" presStyleIdx="3" presStyleCnt="4">
        <dgm:presLayoutVars>
          <dgm:bulletEnabled val="1"/>
        </dgm:presLayoutVars>
      </dgm:prSet>
      <dgm:spPr/>
    </dgm:pt>
    <dgm:pt modelId="{82D800AD-EFF5-4768-9EAE-88C819495441}" type="pres">
      <dgm:prSet presAssocID="{582E7798-2F10-443F-9C0E-651B5A3F528A}" presName="invisiNode" presStyleLbl="node1" presStyleIdx="3" presStyleCnt="4"/>
      <dgm:spPr/>
    </dgm:pt>
    <dgm:pt modelId="{4DBC9303-C6E9-4EC5-807A-BFF8D2F9A9F6}" type="pres">
      <dgm:prSet presAssocID="{582E7798-2F10-443F-9C0E-651B5A3F528A}" presName="imagNode" presStyleLbl="fgImgPlace1" presStyleIdx="3" presStyleCnt="4"/>
      <dgm:spPr>
        <a:blipFill dpi="0" rotWithShape="1">
          <a:blip xmlns:r="http://schemas.openxmlformats.org/officeDocument/2006/relationships" r:embed="rId4"/>
          <a:srcRect/>
          <a:stretch>
            <a:fillRect l="-6258" t="-1868" r="6258" b="-32132"/>
          </a:stretch>
        </a:blipFill>
      </dgm:spPr>
    </dgm:pt>
  </dgm:ptLst>
  <dgm:cxnLst>
    <dgm:cxn modelId="{C5971B0D-2B36-4C99-A502-23303A9A1A6F}" type="presOf" srcId="{7353E1E3-CA50-4E3B-88B3-8D7870633593}" destId="{AAFC156B-FB2B-4471-A5E7-C6CD1599B2C6}" srcOrd="0" destOrd="0" presId="urn:microsoft.com/office/officeart/2005/8/layout/hList7"/>
    <dgm:cxn modelId="{4A8EAA18-BD99-4DD9-A15F-D0572AD8AEF0}" srcId="{5D63B276-425D-4915-B309-CFA972AE9D6E}" destId="{F4B0BCD9-4CED-476A-9DA2-09B5BCD38822}" srcOrd="1" destOrd="0" parTransId="{6165D494-26F4-4C20-84B1-109E4B3DF8B5}" sibTransId="{7353E1E3-CA50-4E3B-88B3-8D7870633593}"/>
    <dgm:cxn modelId="{06051535-653E-44F3-84F9-C9B174683172}" srcId="{5D63B276-425D-4915-B309-CFA972AE9D6E}" destId="{145D5965-9E3A-4AEA-834C-E5FC6372C820}" srcOrd="0" destOrd="0" parTransId="{F4A79E95-142D-4B5E-BD26-57B05E49B2B8}" sibTransId="{C33A59F0-C233-4D4A-817D-44D2E867919D}"/>
    <dgm:cxn modelId="{A23E8577-BC4D-452E-95CE-C091493E55CE}" type="presOf" srcId="{145D5965-9E3A-4AEA-834C-E5FC6372C820}" destId="{A70EEE71-DB6C-4EBF-BC26-85C82A168391}" srcOrd="0" destOrd="0" presId="urn:microsoft.com/office/officeart/2005/8/layout/hList7"/>
    <dgm:cxn modelId="{980E5959-6E84-48C1-9B35-3B2A5A776B00}" srcId="{5D63B276-425D-4915-B309-CFA972AE9D6E}" destId="{E6FE4D9B-CB24-4A1D-B1B5-534A1C1D83F8}" srcOrd="2" destOrd="0" parTransId="{87B40C28-1841-48AA-93F6-5E6EE212FAE2}" sibTransId="{70F95DC3-7EEC-41AF-BEFB-AE2A5AE671E6}"/>
    <dgm:cxn modelId="{5A845F80-0EF6-4CA8-9E9C-BD7C7F688CB0}" type="presOf" srcId="{582E7798-2F10-443F-9C0E-651B5A3F528A}" destId="{8DF07BC0-6684-4D6E-8751-1E970D7039BE}" srcOrd="0" destOrd="0" presId="urn:microsoft.com/office/officeart/2005/8/layout/hList7"/>
    <dgm:cxn modelId="{19D4FE86-0364-4AD7-9DC4-AE605209805E}" type="presOf" srcId="{582E7798-2F10-443F-9C0E-651B5A3F528A}" destId="{59805884-82DA-4109-A4AD-D1C2466D77F8}" srcOrd="1" destOrd="0" presId="urn:microsoft.com/office/officeart/2005/8/layout/hList7"/>
    <dgm:cxn modelId="{A75DDA87-532E-492A-A9E8-DECA566B9886}" type="presOf" srcId="{F4B0BCD9-4CED-476A-9DA2-09B5BCD38822}" destId="{DB040B2B-2053-4C59-A36E-811CD1269BF3}" srcOrd="1" destOrd="0" presId="urn:microsoft.com/office/officeart/2005/8/layout/hList7"/>
    <dgm:cxn modelId="{8E644A8C-4365-4090-98A7-B40CA4A8285F}" type="presOf" srcId="{E6FE4D9B-CB24-4A1D-B1B5-534A1C1D83F8}" destId="{971301DC-CD13-42D7-8D10-90D41A0E20B3}" srcOrd="0" destOrd="0" presId="urn:microsoft.com/office/officeart/2005/8/layout/hList7"/>
    <dgm:cxn modelId="{8031F0AA-C8CC-4668-98E5-2BF2B4C58C13}" type="presOf" srcId="{C33A59F0-C233-4D4A-817D-44D2E867919D}" destId="{1A79AE6A-F8A1-414D-8855-2091D103AFA3}" srcOrd="0" destOrd="0" presId="urn:microsoft.com/office/officeart/2005/8/layout/hList7"/>
    <dgm:cxn modelId="{0214D9DD-223B-4B57-A0B2-3FB8F230C3F0}" type="presOf" srcId="{E6FE4D9B-CB24-4A1D-B1B5-534A1C1D83F8}" destId="{F2417E8F-0233-45D5-ADE0-3D548BA7411D}" srcOrd="1" destOrd="0" presId="urn:microsoft.com/office/officeart/2005/8/layout/hList7"/>
    <dgm:cxn modelId="{192BC8ED-4768-4F38-942C-DD71F4A1133D}" type="presOf" srcId="{145D5965-9E3A-4AEA-834C-E5FC6372C820}" destId="{DC5706CE-8FFB-4ECB-A9E1-D4ED022450C1}" srcOrd="1" destOrd="0" presId="urn:microsoft.com/office/officeart/2005/8/layout/hList7"/>
    <dgm:cxn modelId="{47B9E1EE-5125-4207-A4E7-5F25923D4696}" type="presOf" srcId="{70F95DC3-7EEC-41AF-BEFB-AE2A5AE671E6}" destId="{7A8F39C4-19DC-49C1-A0CD-C0216641B6EC}" srcOrd="0" destOrd="0" presId="urn:microsoft.com/office/officeart/2005/8/layout/hList7"/>
    <dgm:cxn modelId="{A7E3C3F7-6496-4DDF-A386-B7B6A54D26B3}" srcId="{5D63B276-425D-4915-B309-CFA972AE9D6E}" destId="{582E7798-2F10-443F-9C0E-651B5A3F528A}" srcOrd="3" destOrd="0" parTransId="{62325CCE-EF3E-4296-AD46-895A7F276F42}" sibTransId="{58FB02F2-BD0A-4F0A-A873-23230C82BEA6}"/>
    <dgm:cxn modelId="{B958C4FB-F1B7-40C3-BAB3-3D75624F99F3}" type="presOf" srcId="{5D63B276-425D-4915-B309-CFA972AE9D6E}" destId="{EAF778A7-996B-4A42-B35A-AC51F5F3A3CB}" srcOrd="0" destOrd="0" presId="urn:microsoft.com/office/officeart/2005/8/layout/hList7"/>
    <dgm:cxn modelId="{BB7E3EFF-67AD-40FC-B0CE-748CCEAAC278}" type="presOf" srcId="{F4B0BCD9-4CED-476A-9DA2-09B5BCD38822}" destId="{FCAA9F8F-D3F5-4FE5-92F9-356E5FB8CDC8}" srcOrd="0" destOrd="0" presId="urn:microsoft.com/office/officeart/2005/8/layout/hList7"/>
    <dgm:cxn modelId="{BCAB54DE-B637-41F0-9CED-23BEC8BD6D61}" type="presParOf" srcId="{EAF778A7-996B-4A42-B35A-AC51F5F3A3CB}" destId="{31B9AEFC-F85B-41F2-91CD-6BF37BE7DCD7}" srcOrd="0" destOrd="0" presId="urn:microsoft.com/office/officeart/2005/8/layout/hList7"/>
    <dgm:cxn modelId="{E33F7FD9-834F-4CC4-83F9-1295519D493B}" type="presParOf" srcId="{EAF778A7-996B-4A42-B35A-AC51F5F3A3CB}" destId="{FA254717-C1B7-4A64-A8CD-3EACEAF50D45}" srcOrd="1" destOrd="0" presId="urn:microsoft.com/office/officeart/2005/8/layout/hList7"/>
    <dgm:cxn modelId="{C4CEA75C-6FB1-4D56-B64D-D30127173350}" type="presParOf" srcId="{FA254717-C1B7-4A64-A8CD-3EACEAF50D45}" destId="{9AACF043-272E-4A09-A5DA-66FCA5DA4594}" srcOrd="0" destOrd="0" presId="urn:microsoft.com/office/officeart/2005/8/layout/hList7"/>
    <dgm:cxn modelId="{B4781865-5091-4D53-8DC7-70C327E204EB}" type="presParOf" srcId="{9AACF043-272E-4A09-A5DA-66FCA5DA4594}" destId="{A70EEE71-DB6C-4EBF-BC26-85C82A168391}" srcOrd="0" destOrd="0" presId="urn:microsoft.com/office/officeart/2005/8/layout/hList7"/>
    <dgm:cxn modelId="{65F02AE8-E015-4A28-AFEA-E6299EDE871A}" type="presParOf" srcId="{9AACF043-272E-4A09-A5DA-66FCA5DA4594}" destId="{DC5706CE-8FFB-4ECB-A9E1-D4ED022450C1}" srcOrd="1" destOrd="0" presId="urn:microsoft.com/office/officeart/2005/8/layout/hList7"/>
    <dgm:cxn modelId="{17496B6D-2DA8-43C9-A99D-642F48E835DF}" type="presParOf" srcId="{9AACF043-272E-4A09-A5DA-66FCA5DA4594}" destId="{6BE178EC-DAE7-4173-85D1-FAD7BBD74AC1}" srcOrd="2" destOrd="0" presId="urn:microsoft.com/office/officeart/2005/8/layout/hList7"/>
    <dgm:cxn modelId="{FA7F50CB-2CC8-4F4F-A420-7FA498C0C8E5}" type="presParOf" srcId="{9AACF043-272E-4A09-A5DA-66FCA5DA4594}" destId="{99D7A542-7960-4FF9-A6AA-3D495E9074C0}" srcOrd="3" destOrd="0" presId="urn:microsoft.com/office/officeart/2005/8/layout/hList7"/>
    <dgm:cxn modelId="{8D8C4D3E-B380-4B31-985C-B2C95175EA50}" type="presParOf" srcId="{FA254717-C1B7-4A64-A8CD-3EACEAF50D45}" destId="{1A79AE6A-F8A1-414D-8855-2091D103AFA3}" srcOrd="1" destOrd="0" presId="urn:microsoft.com/office/officeart/2005/8/layout/hList7"/>
    <dgm:cxn modelId="{4A979E4E-9794-4286-BDC8-D45974494D00}" type="presParOf" srcId="{FA254717-C1B7-4A64-A8CD-3EACEAF50D45}" destId="{CB4E7D8E-8457-4C3A-9C8E-681312A004B0}" srcOrd="2" destOrd="0" presId="urn:microsoft.com/office/officeart/2005/8/layout/hList7"/>
    <dgm:cxn modelId="{296229DB-51D1-42C3-997D-8E509FA1E457}" type="presParOf" srcId="{CB4E7D8E-8457-4C3A-9C8E-681312A004B0}" destId="{FCAA9F8F-D3F5-4FE5-92F9-356E5FB8CDC8}" srcOrd="0" destOrd="0" presId="urn:microsoft.com/office/officeart/2005/8/layout/hList7"/>
    <dgm:cxn modelId="{0623EA86-0713-4579-9E33-8B4FD68ADE6F}" type="presParOf" srcId="{CB4E7D8E-8457-4C3A-9C8E-681312A004B0}" destId="{DB040B2B-2053-4C59-A36E-811CD1269BF3}" srcOrd="1" destOrd="0" presId="urn:microsoft.com/office/officeart/2005/8/layout/hList7"/>
    <dgm:cxn modelId="{6754422E-2943-456A-889B-5AA16FE155EA}" type="presParOf" srcId="{CB4E7D8E-8457-4C3A-9C8E-681312A004B0}" destId="{3BBC3983-353D-4863-9D3F-B56649A68B52}" srcOrd="2" destOrd="0" presId="urn:microsoft.com/office/officeart/2005/8/layout/hList7"/>
    <dgm:cxn modelId="{154664BE-8217-4E1A-8645-381A2650553C}" type="presParOf" srcId="{CB4E7D8E-8457-4C3A-9C8E-681312A004B0}" destId="{61EF69F9-2993-4D49-9B1A-DB58A697DC14}" srcOrd="3" destOrd="0" presId="urn:microsoft.com/office/officeart/2005/8/layout/hList7"/>
    <dgm:cxn modelId="{35DA8B37-01D6-4B04-8A9B-F856ABB4B55C}" type="presParOf" srcId="{FA254717-C1B7-4A64-A8CD-3EACEAF50D45}" destId="{AAFC156B-FB2B-4471-A5E7-C6CD1599B2C6}" srcOrd="3" destOrd="0" presId="urn:microsoft.com/office/officeart/2005/8/layout/hList7"/>
    <dgm:cxn modelId="{0F71F03F-2E3C-4872-B1C8-49F0127A55A7}" type="presParOf" srcId="{FA254717-C1B7-4A64-A8CD-3EACEAF50D45}" destId="{821A20B6-C0CA-4B73-8542-0CE1B01F5029}" srcOrd="4" destOrd="0" presId="urn:microsoft.com/office/officeart/2005/8/layout/hList7"/>
    <dgm:cxn modelId="{8A0213DD-7ED2-4568-AC65-0178438DD068}" type="presParOf" srcId="{821A20B6-C0CA-4B73-8542-0CE1B01F5029}" destId="{971301DC-CD13-42D7-8D10-90D41A0E20B3}" srcOrd="0" destOrd="0" presId="urn:microsoft.com/office/officeart/2005/8/layout/hList7"/>
    <dgm:cxn modelId="{72ECD26A-457D-4BE1-92D3-A71EEE6B7EF3}" type="presParOf" srcId="{821A20B6-C0CA-4B73-8542-0CE1B01F5029}" destId="{F2417E8F-0233-45D5-ADE0-3D548BA7411D}" srcOrd="1" destOrd="0" presId="urn:microsoft.com/office/officeart/2005/8/layout/hList7"/>
    <dgm:cxn modelId="{8A971D26-1F49-43B4-87CF-9997F96F28DE}" type="presParOf" srcId="{821A20B6-C0CA-4B73-8542-0CE1B01F5029}" destId="{7F861101-0D7B-4C96-B8B4-0D3A88A103EB}" srcOrd="2" destOrd="0" presId="urn:microsoft.com/office/officeart/2005/8/layout/hList7"/>
    <dgm:cxn modelId="{C01A3429-F311-4A24-957A-6E995ADBE915}" type="presParOf" srcId="{821A20B6-C0CA-4B73-8542-0CE1B01F5029}" destId="{469F4DE5-872A-43E2-80C3-3081ACAF5F41}" srcOrd="3" destOrd="0" presId="urn:microsoft.com/office/officeart/2005/8/layout/hList7"/>
    <dgm:cxn modelId="{ECC1DF5D-0DFA-496B-847B-D3DEF0F16B7A}" type="presParOf" srcId="{FA254717-C1B7-4A64-A8CD-3EACEAF50D45}" destId="{7A8F39C4-19DC-49C1-A0CD-C0216641B6EC}" srcOrd="5" destOrd="0" presId="urn:microsoft.com/office/officeart/2005/8/layout/hList7"/>
    <dgm:cxn modelId="{F85E6F88-40AF-4059-9F03-ABABB2291DC9}" type="presParOf" srcId="{FA254717-C1B7-4A64-A8CD-3EACEAF50D45}" destId="{F1671E36-F04C-4F0B-BD11-70B702CE8614}" srcOrd="6" destOrd="0" presId="urn:microsoft.com/office/officeart/2005/8/layout/hList7"/>
    <dgm:cxn modelId="{38CE2A1E-CB0F-4B8B-93A0-43C2DB5DB1D3}" type="presParOf" srcId="{F1671E36-F04C-4F0B-BD11-70B702CE8614}" destId="{8DF07BC0-6684-4D6E-8751-1E970D7039BE}" srcOrd="0" destOrd="0" presId="urn:microsoft.com/office/officeart/2005/8/layout/hList7"/>
    <dgm:cxn modelId="{F9F8D25B-71E6-4ACB-B778-B8344C704900}" type="presParOf" srcId="{F1671E36-F04C-4F0B-BD11-70B702CE8614}" destId="{59805884-82DA-4109-A4AD-D1C2466D77F8}" srcOrd="1" destOrd="0" presId="urn:microsoft.com/office/officeart/2005/8/layout/hList7"/>
    <dgm:cxn modelId="{4217A3EA-8270-44A6-8107-FD84227EFADD}" type="presParOf" srcId="{F1671E36-F04C-4F0B-BD11-70B702CE8614}" destId="{82D800AD-EFF5-4768-9EAE-88C819495441}" srcOrd="2" destOrd="0" presId="urn:microsoft.com/office/officeart/2005/8/layout/hList7"/>
    <dgm:cxn modelId="{4452C359-AA64-49A9-810A-AEA1496C0D7C}" type="presParOf" srcId="{F1671E36-F04C-4F0B-BD11-70B702CE8614}" destId="{4DBC9303-C6E9-4EC5-807A-BFF8D2F9A9F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A8AD25-08EC-4E2C-82C4-49D9E4FD5742}" type="doc">
      <dgm:prSet loTypeId="urn:microsoft.com/office/officeart/2005/8/layout/target3" loCatId="relationship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8A1B4656-E15C-45A7-8E57-EF8AD9B6E059}">
      <dgm:prSet phldrT="[Texte]" phldr="0" custT="1"/>
      <dgm:spPr/>
      <dgm:t>
        <a:bodyPr/>
        <a:lstStyle/>
        <a:p>
          <a:r>
            <a: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Près d’une trentaine de nouveaux étudiants accueillis et soutenus </a:t>
          </a:r>
          <a:r>
            <a: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chaque année</a:t>
          </a:r>
          <a:endParaRPr lang="fr-FR" sz="17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A1CDF4D-9E81-4D8C-87B6-97540DAADE84}" type="parTrans" cxnId="{55F4144B-74CA-4BC7-87CF-5CFD17955C59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078E0FA-C21A-4221-809D-5071BD772402}" type="sibTrans" cxnId="{55F4144B-74CA-4BC7-87CF-5CFD17955C59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207D59-1C0D-4EE4-A41F-3F3A61B9099A}">
      <dgm:prSet phldrT="[Texte]" phldr="0" custT="1"/>
      <dgm:spPr/>
      <dgm:t>
        <a:bodyPr/>
        <a:lstStyle/>
        <a:p>
          <a:r>
            <a: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Environ 8 nationalités sympathisantes</a:t>
          </a:r>
        </a:p>
      </dgm:t>
    </dgm:pt>
    <dgm:pt modelId="{7C6713AE-EDE0-47E0-920E-896B1ACD4779}" type="parTrans" cxnId="{BF6B3D47-AB8F-47BA-BF92-9D3204F4063C}">
      <dgm:prSet/>
      <dgm:spPr/>
      <dgm:t>
        <a:bodyPr/>
        <a:lstStyle/>
        <a:p>
          <a:endParaRPr lang="fr-FR" sz="1700"/>
        </a:p>
      </dgm:t>
    </dgm:pt>
    <dgm:pt modelId="{A9EAB3A9-4B52-465C-9B05-619AD53BCAFE}" type="sibTrans" cxnId="{BF6B3D47-AB8F-47BA-BF92-9D3204F4063C}">
      <dgm:prSet/>
      <dgm:spPr/>
      <dgm:t>
        <a:bodyPr/>
        <a:lstStyle/>
        <a:p>
          <a:endParaRPr lang="fr-FR" sz="1700"/>
        </a:p>
      </dgm:t>
    </dgm:pt>
    <dgm:pt modelId="{945A871D-A5E3-45DE-BD70-2276D9346727}">
      <dgm:prSet phldrT="[Texte]" phldr="0" custT="1"/>
      <dgm:spPr/>
      <dgm:t>
        <a:bodyPr/>
        <a:lstStyle/>
        <a:p>
          <a:r>
            <a: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Plus de 12 variétés d’activités dans l’année</a:t>
          </a:r>
        </a:p>
      </dgm:t>
    </dgm:pt>
    <dgm:pt modelId="{F24E633D-1CD2-4144-9FEB-09B231F0F23C}" type="sibTrans" cxnId="{0CA48529-619C-4E05-ABE9-F455706662D3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14346B-0B13-429C-9D64-E1F54855C9D9}" type="parTrans" cxnId="{0CA48529-619C-4E05-ABE9-F455706662D3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B0CE0C8-CFD0-4429-9847-73608D8FC542}">
      <dgm:prSet phldrT="[Texte]" phldr="0" custT="1"/>
      <dgm:spPr/>
      <dgm:t>
        <a:bodyPr/>
        <a:lstStyle/>
        <a:p>
          <a:r>
            <a: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Près de 300 adhérents dont plus d’une centaine à Belfort-Montbéliard</a:t>
          </a:r>
        </a:p>
      </dgm:t>
    </dgm:pt>
    <dgm:pt modelId="{16407FEA-2FD5-4DBB-8E9A-228EEE02CC5A}" type="sibTrans" cxnId="{0636922A-5EE9-4CD7-B941-4D8EACC4766D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CEFFFEC-34DE-4BE4-A53B-73594093B8B8}" type="parTrans" cxnId="{0636922A-5EE9-4CD7-B941-4D8EACC4766D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026F10-55AF-4302-A12B-1AF1782066EC}" type="pres">
      <dgm:prSet presAssocID="{ADA8AD25-08EC-4E2C-82C4-49D9E4FD574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CD4D59-C9F8-4D4A-9917-A6A80EDDEFCF}" type="pres">
      <dgm:prSet presAssocID="{EB0CE0C8-CFD0-4429-9847-73608D8FC542}" presName="circle1" presStyleLbl="node1" presStyleIdx="0" presStyleCnt="4"/>
      <dgm:spPr/>
    </dgm:pt>
    <dgm:pt modelId="{708B44B8-D5D8-41F4-8413-C67C0AC451D4}" type="pres">
      <dgm:prSet presAssocID="{EB0CE0C8-CFD0-4429-9847-73608D8FC542}" presName="space" presStyleCnt="0"/>
      <dgm:spPr/>
    </dgm:pt>
    <dgm:pt modelId="{687CDCBA-7FE6-4500-9493-E5F759189499}" type="pres">
      <dgm:prSet presAssocID="{EB0CE0C8-CFD0-4429-9847-73608D8FC542}" presName="rect1" presStyleLbl="alignAcc1" presStyleIdx="0" presStyleCnt="4"/>
      <dgm:spPr/>
    </dgm:pt>
    <dgm:pt modelId="{CFFE8EC5-853A-49FC-8A6C-96878B979537}" type="pres">
      <dgm:prSet presAssocID="{945A871D-A5E3-45DE-BD70-2276D9346727}" presName="vertSpace2" presStyleLbl="node1" presStyleIdx="0" presStyleCnt="4"/>
      <dgm:spPr/>
    </dgm:pt>
    <dgm:pt modelId="{81E165C4-7EB9-4DA1-B6FE-68CF4E5C923D}" type="pres">
      <dgm:prSet presAssocID="{945A871D-A5E3-45DE-BD70-2276D9346727}" presName="circle2" presStyleLbl="node1" presStyleIdx="1" presStyleCnt="4"/>
      <dgm:spPr/>
    </dgm:pt>
    <dgm:pt modelId="{F03540B3-4995-4B51-8E47-DC03F6525CB4}" type="pres">
      <dgm:prSet presAssocID="{945A871D-A5E3-45DE-BD70-2276D9346727}" presName="rect2" presStyleLbl="alignAcc1" presStyleIdx="1" presStyleCnt="4"/>
      <dgm:spPr/>
    </dgm:pt>
    <dgm:pt modelId="{4C607790-0BB7-41B5-99FF-222CA2F6E970}" type="pres">
      <dgm:prSet presAssocID="{8A1B4656-E15C-45A7-8E57-EF8AD9B6E059}" presName="vertSpace3" presStyleLbl="node1" presStyleIdx="1" presStyleCnt="4"/>
      <dgm:spPr/>
    </dgm:pt>
    <dgm:pt modelId="{3F537BE4-43C0-4FFF-95A5-366C3C2DAF1B}" type="pres">
      <dgm:prSet presAssocID="{8A1B4656-E15C-45A7-8E57-EF8AD9B6E059}" presName="circle3" presStyleLbl="node1" presStyleIdx="2" presStyleCnt="4"/>
      <dgm:spPr/>
    </dgm:pt>
    <dgm:pt modelId="{E6D8DD0E-43D5-4492-95B5-F573B159E312}" type="pres">
      <dgm:prSet presAssocID="{8A1B4656-E15C-45A7-8E57-EF8AD9B6E059}" presName="rect3" presStyleLbl="alignAcc1" presStyleIdx="2" presStyleCnt="4"/>
      <dgm:spPr/>
    </dgm:pt>
    <dgm:pt modelId="{4129FEDB-460B-4EFD-A15B-4DBB4F96CBA1}" type="pres">
      <dgm:prSet presAssocID="{1B207D59-1C0D-4EE4-A41F-3F3A61B9099A}" presName="vertSpace4" presStyleLbl="node1" presStyleIdx="2" presStyleCnt="4"/>
      <dgm:spPr/>
    </dgm:pt>
    <dgm:pt modelId="{A4440509-EB53-4527-80C2-B39246B3F14C}" type="pres">
      <dgm:prSet presAssocID="{1B207D59-1C0D-4EE4-A41F-3F3A61B9099A}" presName="circle4" presStyleLbl="node1" presStyleIdx="3" presStyleCnt="4"/>
      <dgm:spPr/>
    </dgm:pt>
    <dgm:pt modelId="{56CABB2A-1589-450B-8AE4-0BC971BF2AB5}" type="pres">
      <dgm:prSet presAssocID="{1B207D59-1C0D-4EE4-A41F-3F3A61B9099A}" presName="rect4" presStyleLbl="alignAcc1" presStyleIdx="3" presStyleCnt="4"/>
      <dgm:spPr/>
    </dgm:pt>
    <dgm:pt modelId="{7F559EE5-1343-4D92-AF90-BC792D312F80}" type="pres">
      <dgm:prSet presAssocID="{EB0CE0C8-CFD0-4429-9847-73608D8FC542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B3664CAD-0729-47E2-B96A-6075D5FB86BF}" type="pres">
      <dgm:prSet presAssocID="{945A871D-A5E3-45DE-BD70-2276D9346727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23EBECF1-12BB-4840-AEEF-7A75A695E6E6}" type="pres">
      <dgm:prSet presAssocID="{8A1B4656-E15C-45A7-8E57-EF8AD9B6E05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8C2BA180-4EF3-4A5D-AD5C-DD415D9A618C}" type="pres">
      <dgm:prSet presAssocID="{1B207D59-1C0D-4EE4-A41F-3F3A61B9099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F3AB4B1C-BFE5-40DE-B768-EA3D9D866FE4}" type="presOf" srcId="{8A1B4656-E15C-45A7-8E57-EF8AD9B6E059}" destId="{23EBECF1-12BB-4840-AEEF-7A75A695E6E6}" srcOrd="1" destOrd="0" presId="urn:microsoft.com/office/officeart/2005/8/layout/target3"/>
    <dgm:cxn modelId="{1CB87C22-E139-4E7C-8737-A84FC2D0642F}" type="presOf" srcId="{1B207D59-1C0D-4EE4-A41F-3F3A61B9099A}" destId="{8C2BA180-4EF3-4A5D-AD5C-DD415D9A618C}" srcOrd="1" destOrd="0" presId="urn:microsoft.com/office/officeart/2005/8/layout/target3"/>
    <dgm:cxn modelId="{0CA48529-619C-4E05-ABE9-F455706662D3}" srcId="{ADA8AD25-08EC-4E2C-82C4-49D9E4FD5742}" destId="{945A871D-A5E3-45DE-BD70-2276D9346727}" srcOrd="1" destOrd="0" parTransId="{7714346B-0B13-429C-9D64-E1F54855C9D9}" sibTransId="{F24E633D-1CD2-4144-9FEB-09B231F0F23C}"/>
    <dgm:cxn modelId="{0636922A-5EE9-4CD7-B941-4D8EACC4766D}" srcId="{ADA8AD25-08EC-4E2C-82C4-49D9E4FD5742}" destId="{EB0CE0C8-CFD0-4429-9847-73608D8FC542}" srcOrd="0" destOrd="0" parTransId="{6CEFFFEC-34DE-4BE4-A53B-73594093B8B8}" sibTransId="{16407FEA-2FD5-4DBB-8E9A-228EEE02CC5A}"/>
    <dgm:cxn modelId="{3C754A32-1112-4BCA-9980-914C31B40C3C}" type="presOf" srcId="{EB0CE0C8-CFD0-4429-9847-73608D8FC542}" destId="{687CDCBA-7FE6-4500-9493-E5F759189499}" srcOrd="0" destOrd="0" presId="urn:microsoft.com/office/officeart/2005/8/layout/target3"/>
    <dgm:cxn modelId="{BF6B3D47-AB8F-47BA-BF92-9D3204F4063C}" srcId="{ADA8AD25-08EC-4E2C-82C4-49D9E4FD5742}" destId="{1B207D59-1C0D-4EE4-A41F-3F3A61B9099A}" srcOrd="3" destOrd="0" parTransId="{7C6713AE-EDE0-47E0-920E-896B1ACD4779}" sibTransId="{A9EAB3A9-4B52-465C-9B05-619AD53BCAFE}"/>
    <dgm:cxn modelId="{55F4144B-74CA-4BC7-87CF-5CFD17955C59}" srcId="{ADA8AD25-08EC-4E2C-82C4-49D9E4FD5742}" destId="{8A1B4656-E15C-45A7-8E57-EF8AD9B6E059}" srcOrd="2" destOrd="0" parTransId="{4A1CDF4D-9E81-4D8C-87B6-97540DAADE84}" sibTransId="{9078E0FA-C21A-4221-809D-5071BD772402}"/>
    <dgm:cxn modelId="{F131194C-37B4-4CEA-BAA4-FEF0BDEA2BAC}" type="presOf" srcId="{ADA8AD25-08EC-4E2C-82C4-49D9E4FD5742}" destId="{82026F10-55AF-4302-A12B-1AF1782066EC}" srcOrd="0" destOrd="0" presId="urn:microsoft.com/office/officeart/2005/8/layout/target3"/>
    <dgm:cxn modelId="{56A7B0A9-35D5-4147-B378-87F862AF1326}" type="presOf" srcId="{8A1B4656-E15C-45A7-8E57-EF8AD9B6E059}" destId="{E6D8DD0E-43D5-4492-95B5-F573B159E312}" srcOrd="0" destOrd="0" presId="urn:microsoft.com/office/officeart/2005/8/layout/target3"/>
    <dgm:cxn modelId="{EAC0AAB6-9EE7-490D-8DE0-7349B0B67BEA}" type="presOf" srcId="{945A871D-A5E3-45DE-BD70-2276D9346727}" destId="{F03540B3-4995-4B51-8E47-DC03F6525CB4}" srcOrd="0" destOrd="0" presId="urn:microsoft.com/office/officeart/2005/8/layout/target3"/>
    <dgm:cxn modelId="{07CCCDD1-F0BC-4109-A69A-93C1B32B07EB}" type="presOf" srcId="{945A871D-A5E3-45DE-BD70-2276D9346727}" destId="{B3664CAD-0729-47E2-B96A-6075D5FB86BF}" srcOrd="1" destOrd="0" presId="urn:microsoft.com/office/officeart/2005/8/layout/target3"/>
    <dgm:cxn modelId="{231178F5-031C-40EB-9824-9C8D676E2229}" type="presOf" srcId="{EB0CE0C8-CFD0-4429-9847-73608D8FC542}" destId="{7F559EE5-1343-4D92-AF90-BC792D312F80}" srcOrd="1" destOrd="0" presId="urn:microsoft.com/office/officeart/2005/8/layout/target3"/>
    <dgm:cxn modelId="{82A0F9F8-8E81-427D-B0CA-BBFF03BB7BE3}" type="presOf" srcId="{1B207D59-1C0D-4EE4-A41F-3F3A61B9099A}" destId="{56CABB2A-1589-450B-8AE4-0BC971BF2AB5}" srcOrd="0" destOrd="0" presId="urn:microsoft.com/office/officeart/2005/8/layout/target3"/>
    <dgm:cxn modelId="{E9673618-1425-427C-8B3E-3601FBCCF5E5}" type="presParOf" srcId="{82026F10-55AF-4302-A12B-1AF1782066EC}" destId="{50CD4D59-C9F8-4D4A-9917-A6A80EDDEFCF}" srcOrd="0" destOrd="0" presId="urn:microsoft.com/office/officeart/2005/8/layout/target3"/>
    <dgm:cxn modelId="{AB79345C-20A4-4763-A558-67D607D03AED}" type="presParOf" srcId="{82026F10-55AF-4302-A12B-1AF1782066EC}" destId="{708B44B8-D5D8-41F4-8413-C67C0AC451D4}" srcOrd="1" destOrd="0" presId="urn:microsoft.com/office/officeart/2005/8/layout/target3"/>
    <dgm:cxn modelId="{A8BAD5CC-9958-4B7C-B7CB-A867F11FAE61}" type="presParOf" srcId="{82026F10-55AF-4302-A12B-1AF1782066EC}" destId="{687CDCBA-7FE6-4500-9493-E5F759189499}" srcOrd="2" destOrd="0" presId="urn:microsoft.com/office/officeart/2005/8/layout/target3"/>
    <dgm:cxn modelId="{069624BC-AF67-41FF-9A74-9ABD0A243B51}" type="presParOf" srcId="{82026F10-55AF-4302-A12B-1AF1782066EC}" destId="{CFFE8EC5-853A-49FC-8A6C-96878B979537}" srcOrd="3" destOrd="0" presId="urn:microsoft.com/office/officeart/2005/8/layout/target3"/>
    <dgm:cxn modelId="{BF1C17FF-4408-477E-8B73-FD1B36D40CB4}" type="presParOf" srcId="{82026F10-55AF-4302-A12B-1AF1782066EC}" destId="{81E165C4-7EB9-4DA1-B6FE-68CF4E5C923D}" srcOrd="4" destOrd="0" presId="urn:microsoft.com/office/officeart/2005/8/layout/target3"/>
    <dgm:cxn modelId="{AA737B91-EDFC-43AF-A097-BB097BF97836}" type="presParOf" srcId="{82026F10-55AF-4302-A12B-1AF1782066EC}" destId="{F03540B3-4995-4B51-8E47-DC03F6525CB4}" srcOrd="5" destOrd="0" presId="urn:microsoft.com/office/officeart/2005/8/layout/target3"/>
    <dgm:cxn modelId="{94511AA0-2452-4301-8F2E-0234EAD2115E}" type="presParOf" srcId="{82026F10-55AF-4302-A12B-1AF1782066EC}" destId="{4C607790-0BB7-41B5-99FF-222CA2F6E970}" srcOrd="6" destOrd="0" presId="urn:microsoft.com/office/officeart/2005/8/layout/target3"/>
    <dgm:cxn modelId="{3D093F3C-9F7C-471B-A539-14A22EA1E698}" type="presParOf" srcId="{82026F10-55AF-4302-A12B-1AF1782066EC}" destId="{3F537BE4-43C0-4FFF-95A5-366C3C2DAF1B}" srcOrd="7" destOrd="0" presId="urn:microsoft.com/office/officeart/2005/8/layout/target3"/>
    <dgm:cxn modelId="{D618B0F8-6E54-468A-9F36-CF23F4DE2C37}" type="presParOf" srcId="{82026F10-55AF-4302-A12B-1AF1782066EC}" destId="{E6D8DD0E-43D5-4492-95B5-F573B159E312}" srcOrd="8" destOrd="0" presId="urn:microsoft.com/office/officeart/2005/8/layout/target3"/>
    <dgm:cxn modelId="{619A1908-18D0-4312-9A0D-611B9EB6C605}" type="presParOf" srcId="{82026F10-55AF-4302-A12B-1AF1782066EC}" destId="{4129FEDB-460B-4EFD-A15B-4DBB4F96CBA1}" srcOrd="9" destOrd="0" presId="urn:microsoft.com/office/officeart/2005/8/layout/target3"/>
    <dgm:cxn modelId="{D1375D70-79DF-4577-9247-AA51EB755544}" type="presParOf" srcId="{82026F10-55AF-4302-A12B-1AF1782066EC}" destId="{A4440509-EB53-4527-80C2-B39246B3F14C}" srcOrd="10" destOrd="0" presId="urn:microsoft.com/office/officeart/2005/8/layout/target3"/>
    <dgm:cxn modelId="{9CE59FE6-15D7-478A-8C21-F0E881F756C2}" type="presParOf" srcId="{82026F10-55AF-4302-A12B-1AF1782066EC}" destId="{56CABB2A-1589-450B-8AE4-0BC971BF2AB5}" srcOrd="11" destOrd="0" presId="urn:microsoft.com/office/officeart/2005/8/layout/target3"/>
    <dgm:cxn modelId="{49891993-4425-4E95-A86C-AC692DF93504}" type="presParOf" srcId="{82026F10-55AF-4302-A12B-1AF1782066EC}" destId="{7F559EE5-1343-4D92-AF90-BC792D312F80}" srcOrd="12" destOrd="0" presId="urn:microsoft.com/office/officeart/2005/8/layout/target3"/>
    <dgm:cxn modelId="{09CE653F-B2F6-4075-8DA4-9497388D7D4A}" type="presParOf" srcId="{82026F10-55AF-4302-A12B-1AF1782066EC}" destId="{B3664CAD-0729-47E2-B96A-6075D5FB86BF}" srcOrd="13" destOrd="0" presId="urn:microsoft.com/office/officeart/2005/8/layout/target3"/>
    <dgm:cxn modelId="{87F42D82-F320-41B4-8B4F-92E1F01D45C3}" type="presParOf" srcId="{82026F10-55AF-4302-A12B-1AF1782066EC}" destId="{23EBECF1-12BB-4840-AEEF-7A75A695E6E6}" srcOrd="14" destOrd="0" presId="urn:microsoft.com/office/officeart/2005/8/layout/target3"/>
    <dgm:cxn modelId="{04D56845-1892-4980-BA76-E34C9F499AB6}" type="presParOf" srcId="{82026F10-55AF-4302-A12B-1AF1782066EC}" destId="{8C2BA180-4EF3-4A5D-AD5C-DD415D9A618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accent3"/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accent3"/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A57EF4-4CA6-479A-BC5F-7CADB9C060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C7450-4AF4-47A8-80C3-29500A56CB40}">
      <dgm:prSet phldrT="[Texte]" custT="1"/>
      <dgm:spPr>
        <a:solidFill>
          <a:schemeClr val="accent3"/>
        </a:solidFill>
      </dgm:spPr>
      <dgm:t>
        <a:bodyPr/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2DB3A8-F68C-4949-8D4F-9D4EE7C3AC37}" type="par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17543-1DDA-4920-A309-397F46244C13}" type="sibTrans" cxnId="{99827F38-5A3E-4055-B006-866808D73B1A}">
      <dgm:prSet/>
      <dgm:spPr/>
      <dgm:t>
        <a:bodyPr/>
        <a:lstStyle/>
        <a:p>
          <a:pPr algn="l"/>
          <a:endParaRPr lang="fr-FR" sz="105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4AD27-9CB6-4F55-A83B-890FA79DB02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gm:t>
    </dgm:pt>
    <dgm:pt modelId="{3A41645D-B8A7-4538-A969-3A6F153E630A}" type="par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47F4FD-20FB-4D0A-B67E-54A67665F566}" type="sibTrans" cxnId="{FEFF5584-A534-40B2-9F42-38FA7567AA2B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8DF611-8EF2-42F6-8125-0A41E36F7D3E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gm:t>
    </dgm:pt>
    <dgm:pt modelId="{04D09E73-FBA9-4844-B3E9-FE5D20352D8D}" type="par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288399-6C68-423C-AFCE-072143D64A84}" type="sibTrans" cxnId="{D39DA1C6-F558-4176-B844-20FEFB78F24C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E8969-4EAB-4CD1-AE94-F6002AB5BB55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gm:t>
    </dgm:pt>
    <dgm:pt modelId="{00F2309F-0333-4DE5-8E3F-27DA56B3A9C1}" type="par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DBC4B-5443-4231-B536-EA49C0A4E19B}" type="sibTrans" cxnId="{81843E08-AEBD-492C-9164-A075561529E6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42574C-640A-4BA1-BA0F-583A7206A74D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gm:t>
    </dgm:pt>
    <dgm:pt modelId="{7F48CE2B-D896-42C0-9DE5-2B05A60C6542}" type="par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EC89E4-9080-4B5F-BB4B-CB80A80B686D}" type="sibTrans" cxnId="{41CC2D83-7936-4F72-8E70-68EEC60ED81A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A36127-7755-40E2-A0E9-867F81D60E33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EE72B9-6CBB-4345-90C7-831F2118FA58}" type="par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C5BB59-E971-4365-8B2C-05FD556843E4}" type="sibTrans" cxnId="{4C2EA1B0-07B6-4BC2-9BBF-C1A31C01DDF9}">
      <dgm:prSet/>
      <dgm:spPr/>
      <dgm:t>
        <a:bodyPr/>
        <a:lstStyle/>
        <a:p>
          <a:pPr algn="l"/>
          <a:endParaRPr lang="fr-FR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869D95-C279-4729-9296-C0C03B107C33}" type="pres">
      <dgm:prSet presAssocID="{BCA57EF4-4CA6-479A-BC5F-7CADB9C06013}" presName="Name0" presStyleCnt="0">
        <dgm:presLayoutVars>
          <dgm:dir/>
          <dgm:resizeHandles val="exact"/>
        </dgm:presLayoutVars>
      </dgm:prSet>
      <dgm:spPr/>
    </dgm:pt>
    <dgm:pt modelId="{B61C2F18-8D3C-4330-B0DB-56D17AFB0CCD}" type="pres">
      <dgm:prSet presAssocID="{B942574C-640A-4BA1-BA0F-583A7206A74D}" presName="parTxOnly" presStyleLbl="node1" presStyleIdx="0" presStyleCnt="6" custScaleX="86873">
        <dgm:presLayoutVars>
          <dgm:bulletEnabled val="1"/>
        </dgm:presLayoutVars>
      </dgm:prSet>
      <dgm:spPr/>
    </dgm:pt>
    <dgm:pt modelId="{276A6E65-036B-462B-BC74-28F8BB37B70C}" type="pres">
      <dgm:prSet presAssocID="{DFEC89E4-9080-4B5F-BB4B-CB80A80B686D}" presName="parSpace" presStyleCnt="0"/>
      <dgm:spPr/>
    </dgm:pt>
    <dgm:pt modelId="{84B21598-86CE-43B5-B230-25E065DBB3CD}" type="pres">
      <dgm:prSet presAssocID="{E6D4AD27-9CB6-4F55-A83B-890FA79DB020}" presName="parTxOnly" presStyleLbl="node1" presStyleIdx="1" presStyleCnt="6" custScaleX="103118">
        <dgm:presLayoutVars>
          <dgm:bulletEnabled val="1"/>
        </dgm:presLayoutVars>
      </dgm:prSet>
      <dgm:spPr/>
    </dgm:pt>
    <dgm:pt modelId="{9A1ACF29-BBF3-4DED-B21E-3336D54FAD01}" type="pres">
      <dgm:prSet presAssocID="{A447F4FD-20FB-4D0A-B67E-54A67665F566}" presName="parSpace" presStyleCnt="0"/>
      <dgm:spPr/>
    </dgm:pt>
    <dgm:pt modelId="{AF34A6A2-4E4D-487D-BAF9-6410A86ACA61}" type="pres">
      <dgm:prSet presAssocID="{EB6C7450-4AF4-47A8-80C3-29500A56CB40}" presName="parTxOnly" presStyleLbl="node1" presStyleIdx="2" presStyleCnt="6" custScaleX="95306">
        <dgm:presLayoutVars>
          <dgm:bulletEnabled val="1"/>
        </dgm:presLayoutVars>
      </dgm:prSet>
      <dgm:spPr/>
    </dgm:pt>
    <dgm:pt modelId="{76DD6A97-486E-484B-8414-69920A585CB8}" type="pres">
      <dgm:prSet presAssocID="{BA317543-1DDA-4920-A309-397F46244C13}" presName="parSpace" presStyleCnt="0"/>
      <dgm:spPr/>
    </dgm:pt>
    <dgm:pt modelId="{F43C2B85-DE21-4C00-A2E2-2D77E9614DEF}" type="pres">
      <dgm:prSet presAssocID="{9B8DF611-8EF2-42F6-8125-0A41E36F7D3E}" presName="parTxOnly" presStyleLbl="node1" presStyleIdx="3" presStyleCnt="6" custScaleX="83528">
        <dgm:presLayoutVars>
          <dgm:bulletEnabled val="1"/>
        </dgm:presLayoutVars>
      </dgm:prSet>
      <dgm:spPr/>
    </dgm:pt>
    <dgm:pt modelId="{CC14C8F8-D063-442D-8D55-B31BD51974C2}" type="pres">
      <dgm:prSet presAssocID="{46288399-6C68-423C-AFCE-072143D64A84}" presName="parSpace" presStyleCnt="0"/>
      <dgm:spPr/>
    </dgm:pt>
    <dgm:pt modelId="{19CD55CD-FCA9-42E2-89C8-5A4FCB8CDB56}" type="pres">
      <dgm:prSet presAssocID="{8DA36127-7755-40E2-A0E9-867F81D60E33}" presName="parTxOnly" presStyleLbl="node1" presStyleIdx="4" presStyleCnt="6" custScaleX="95482">
        <dgm:presLayoutVars>
          <dgm:bulletEnabled val="1"/>
        </dgm:presLayoutVars>
      </dgm:prSet>
      <dgm:spPr/>
    </dgm:pt>
    <dgm:pt modelId="{774473A7-AEC1-429D-9437-41E6983E3531}" type="pres">
      <dgm:prSet presAssocID="{18C5BB59-E971-4365-8B2C-05FD556843E4}" presName="parSpace" presStyleCnt="0"/>
      <dgm:spPr/>
    </dgm:pt>
    <dgm:pt modelId="{87767D5B-EBD1-49EE-AC4A-5D3189C3A38A}" type="pres">
      <dgm:prSet presAssocID="{B35E8969-4EAB-4CD1-AE94-F6002AB5BB55}" presName="parTxOnly" presStyleLbl="node1" presStyleIdx="5" presStyleCnt="6" custScaleX="67917">
        <dgm:presLayoutVars>
          <dgm:bulletEnabled val="1"/>
        </dgm:presLayoutVars>
      </dgm:prSet>
      <dgm:spPr/>
    </dgm:pt>
  </dgm:ptLst>
  <dgm:cxnLst>
    <dgm:cxn modelId="{81843E08-AEBD-492C-9164-A075561529E6}" srcId="{BCA57EF4-4CA6-479A-BC5F-7CADB9C06013}" destId="{B35E8969-4EAB-4CD1-AE94-F6002AB5BB55}" srcOrd="5" destOrd="0" parTransId="{00F2309F-0333-4DE5-8E3F-27DA56B3A9C1}" sibTransId="{266DBC4B-5443-4231-B536-EA49C0A4E19B}"/>
    <dgm:cxn modelId="{99827F38-5A3E-4055-B006-866808D73B1A}" srcId="{BCA57EF4-4CA6-479A-BC5F-7CADB9C06013}" destId="{EB6C7450-4AF4-47A8-80C3-29500A56CB40}" srcOrd="2" destOrd="0" parTransId="{B22DB3A8-F68C-4949-8D4F-9D4EE7C3AC37}" sibTransId="{BA317543-1DDA-4920-A309-397F46244C13}"/>
    <dgm:cxn modelId="{80F29B67-186D-4C5D-AA6B-3D110B70B179}" type="presOf" srcId="{EB6C7450-4AF4-47A8-80C3-29500A56CB40}" destId="{AF34A6A2-4E4D-487D-BAF9-6410A86ACA61}" srcOrd="0" destOrd="0" presId="urn:microsoft.com/office/officeart/2005/8/layout/hChevron3"/>
    <dgm:cxn modelId="{2B21FF81-18EE-4964-BF26-E2FE6706DB5D}" type="presOf" srcId="{BCA57EF4-4CA6-479A-BC5F-7CADB9C06013}" destId="{3F869D95-C279-4729-9296-C0C03B107C33}" srcOrd="0" destOrd="0" presId="urn:microsoft.com/office/officeart/2005/8/layout/hChevron3"/>
    <dgm:cxn modelId="{41CC2D83-7936-4F72-8E70-68EEC60ED81A}" srcId="{BCA57EF4-4CA6-479A-BC5F-7CADB9C06013}" destId="{B942574C-640A-4BA1-BA0F-583A7206A74D}" srcOrd="0" destOrd="0" parTransId="{7F48CE2B-D896-42C0-9DE5-2B05A60C6542}" sibTransId="{DFEC89E4-9080-4B5F-BB4B-CB80A80B686D}"/>
    <dgm:cxn modelId="{FEFF5584-A534-40B2-9F42-38FA7567AA2B}" srcId="{BCA57EF4-4CA6-479A-BC5F-7CADB9C06013}" destId="{E6D4AD27-9CB6-4F55-A83B-890FA79DB020}" srcOrd="1" destOrd="0" parTransId="{3A41645D-B8A7-4538-A969-3A6F153E630A}" sibTransId="{A447F4FD-20FB-4D0A-B67E-54A67665F566}"/>
    <dgm:cxn modelId="{4B4A1D91-FD6C-4451-B56E-E55DE42AE11E}" type="presOf" srcId="{8DA36127-7755-40E2-A0E9-867F81D60E33}" destId="{19CD55CD-FCA9-42E2-89C8-5A4FCB8CDB56}" srcOrd="0" destOrd="0" presId="urn:microsoft.com/office/officeart/2005/8/layout/hChevron3"/>
    <dgm:cxn modelId="{3EC41394-204F-4A2B-9CCC-C40249BF1991}" type="presOf" srcId="{9B8DF611-8EF2-42F6-8125-0A41E36F7D3E}" destId="{F43C2B85-DE21-4C00-A2E2-2D77E9614DEF}" srcOrd="0" destOrd="0" presId="urn:microsoft.com/office/officeart/2005/8/layout/hChevron3"/>
    <dgm:cxn modelId="{8728B197-919F-4B6D-9185-75C4FEEAA675}" type="presOf" srcId="{B942574C-640A-4BA1-BA0F-583A7206A74D}" destId="{B61C2F18-8D3C-4330-B0DB-56D17AFB0CCD}" srcOrd="0" destOrd="0" presId="urn:microsoft.com/office/officeart/2005/8/layout/hChevron3"/>
    <dgm:cxn modelId="{4C2EA1B0-07B6-4BC2-9BBF-C1A31C01DDF9}" srcId="{BCA57EF4-4CA6-479A-BC5F-7CADB9C06013}" destId="{8DA36127-7755-40E2-A0E9-867F81D60E33}" srcOrd="4" destOrd="0" parTransId="{61EE72B9-6CBB-4345-90C7-831F2118FA58}" sibTransId="{18C5BB59-E971-4365-8B2C-05FD556843E4}"/>
    <dgm:cxn modelId="{D39DA1C6-F558-4176-B844-20FEFB78F24C}" srcId="{BCA57EF4-4CA6-479A-BC5F-7CADB9C06013}" destId="{9B8DF611-8EF2-42F6-8125-0A41E36F7D3E}" srcOrd="3" destOrd="0" parTransId="{04D09E73-FBA9-4844-B3E9-FE5D20352D8D}" sibTransId="{46288399-6C68-423C-AFCE-072143D64A84}"/>
    <dgm:cxn modelId="{2F54C6D7-F219-40A0-9EDB-33E3881CBBD4}" type="presOf" srcId="{E6D4AD27-9CB6-4F55-A83B-890FA79DB020}" destId="{84B21598-86CE-43B5-B230-25E065DBB3CD}" srcOrd="0" destOrd="0" presId="urn:microsoft.com/office/officeart/2005/8/layout/hChevron3"/>
    <dgm:cxn modelId="{D0376CE1-B5E2-49C7-9788-12A2628CEBA1}" type="presOf" srcId="{B35E8969-4EAB-4CD1-AE94-F6002AB5BB55}" destId="{87767D5B-EBD1-49EE-AC4A-5D3189C3A38A}" srcOrd="0" destOrd="0" presId="urn:microsoft.com/office/officeart/2005/8/layout/hChevron3"/>
    <dgm:cxn modelId="{4C53EB24-30F9-4F4B-A920-35B57B006F04}" type="presParOf" srcId="{3F869D95-C279-4729-9296-C0C03B107C33}" destId="{B61C2F18-8D3C-4330-B0DB-56D17AFB0CCD}" srcOrd="0" destOrd="0" presId="urn:microsoft.com/office/officeart/2005/8/layout/hChevron3"/>
    <dgm:cxn modelId="{7BE17D92-6F17-48C8-82D6-8A416B602C5E}" type="presParOf" srcId="{3F869D95-C279-4729-9296-C0C03B107C33}" destId="{276A6E65-036B-462B-BC74-28F8BB37B70C}" srcOrd="1" destOrd="0" presId="urn:microsoft.com/office/officeart/2005/8/layout/hChevron3"/>
    <dgm:cxn modelId="{59137948-D9AF-4524-B1E8-608C565DFD1E}" type="presParOf" srcId="{3F869D95-C279-4729-9296-C0C03B107C33}" destId="{84B21598-86CE-43B5-B230-25E065DBB3CD}" srcOrd="2" destOrd="0" presId="urn:microsoft.com/office/officeart/2005/8/layout/hChevron3"/>
    <dgm:cxn modelId="{E1F64FC9-5EC8-4264-BD95-CA4735FAF435}" type="presParOf" srcId="{3F869D95-C279-4729-9296-C0C03B107C33}" destId="{9A1ACF29-BBF3-4DED-B21E-3336D54FAD01}" srcOrd="3" destOrd="0" presId="urn:microsoft.com/office/officeart/2005/8/layout/hChevron3"/>
    <dgm:cxn modelId="{283EB47F-83F6-4AD4-8447-97C4697E2B1C}" type="presParOf" srcId="{3F869D95-C279-4729-9296-C0C03B107C33}" destId="{AF34A6A2-4E4D-487D-BAF9-6410A86ACA61}" srcOrd="4" destOrd="0" presId="urn:microsoft.com/office/officeart/2005/8/layout/hChevron3"/>
    <dgm:cxn modelId="{56822576-9435-40F0-B583-F11B48A2BC47}" type="presParOf" srcId="{3F869D95-C279-4729-9296-C0C03B107C33}" destId="{76DD6A97-486E-484B-8414-69920A585CB8}" srcOrd="5" destOrd="0" presId="urn:microsoft.com/office/officeart/2005/8/layout/hChevron3"/>
    <dgm:cxn modelId="{AE78BB5C-0815-497E-AE8D-B1645B3A6973}" type="presParOf" srcId="{3F869D95-C279-4729-9296-C0C03B107C33}" destId="{F43C2B85-DE21-4C00-A2E2-2D77E9614DEF}" srcOrd="6" destOrd="0" presId="urn:microsoft.com/office/officeart/2005/8/layout/hChevron3"/>
    <dgm:cxn modelId="{B1C89C23-E627-455C-A592-6D570D84F90A}" type="presParOf" srcId="{3F869D95-C279-4729-9296-C0C03B107C33}" destId="{CC14C8F8-D063-442D-8D55-B31BD51974C2}" srcOrd="7" destOrd="0" presId="urn:microsoft.com/office/officeart/2005/8/layout/hChevron3"/>
    <dgm:cxn modelId="{5A8AD82E-4AAB-4938-84DB-EBD568D499BD}" type="presParOf" srcId="{3F869D95-C279-4729-9296-C0C03B107C33}" destId="{19CD55CD-FCA9-42E2-89C8-5A4FCB8CDB56}" srcOrd="8" destOrd="0" presId="urn:microsoft.com/office/officeart/2005/8/layout/hChevron3"/>
    <dgm:cxn modelId="{1F2095DE-82F8-4A73-99A4-12528B6A430C}" type="presParOf" srcId="{3F869D95-C279-4729-9296-C0C03B107C33}" destId="{774473A7-AEC1-429D-9437-41E6983E3531}" srcOrd="9" destOrd="0" presId="urn:microsoft.com/office/officeart/2005/8/layout/hChevron3"/>
    <dgm:cxn modelId="{9E32016D-089E-4C8E-9D14-0B046E4E8883}" type="presParOf" srcId="{3F869D95-C279-4729-9296-C0C03B107C33}" destId="{87767D5B-EBD1-49EE-AC4A-5D3189C3A38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0F3C0D-BE42-47B2-8506-6C0FE023A418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87E2791-B19D-4039-AC65-8EC5A73A6E6D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Acheter une puce prépayée jetable</a:t>
          </a:r>
        </a:p>
      </dgm:t>
    </dgm:pt>
    <dgm:pt modelId="{CF33A033-F710-400C-97BD-545B8B440243}" type="parTrans" cxnId="{1FDB913C-5B0A-4E25-8A17-8EB0E6C6F825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C2B2C3C-5400-46A7-B590-0759F1A9B65A}" type="sibTrans" cxnId="{1FDB913C-5B0A-4E25-8A17-8EB0E6C6F825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F50CD98-51A2-471F-A0FD-3E0CC1E94C68}">
      <dgm:prSet custT="1"/>
      <dgm:spPr/>
      <dgm:t>
        <a:bodyPr/>
        <a:lstStyle/>
        <a:p>
          <a:r>
            <a: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Acheter un forfait téléphonique</a:t>
          </a:r>
        </a:p>
      </dgm:t>
    </dgm:pt>
    <dgm:pt modelId="{F23E9D88-CDDA-4FA6-995A-E13234566BC4}" type="parTrans" cxnId="{B9326D14-45B8-40EB-A296-9E1FD9BAB386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9A07F2-99F2-4CEF-BC6C-06422AFC67EC}" type="sibTrans" cxnId="{B9326D14-45B8-40EB-A296-9E1FD9BAB386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DC6DAF6-3009-4986-82B5-2BA74731C71A}">
      <dgm:prSet custT="1"/>
      <dgm:spPr/>
      <dgm:t>
        <a:bodyPr/>
        <a:lstStyle/>
        <a:p>
          <a:pPr algn="l">
            <a:buNone/>
          </a:pPr>
          <a:r>
            <a:rPr lang="fr-FR" sz="1700" u="sng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Avantage</a:t>
          </a:r>
          <a:r>
            <a: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: Gestion du budget téléphonique</a:t>
          </a:r>
        </a:p>
        <a:p>
          <a:pPr algn="l">
            <a:buNone/>
          </a:pPr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l">
            <a:buNone/>
          </a:pPr>
          <a:r>
            <a:rPr lang="fr-FR" sz="1700" u="sng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Inconvénient</a:t>
          </a:r>
          <a:r>
            <a: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: Impossibilité de </a:t>
          </a:r>
          <a:r>
            <a:rPr lang="fr-FR" sz="17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renseigner le numéro de téléphone à certains services publics (tickets SMS transport, inscription, etc...)</a:t>
          </a:r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B410209-6554-451B-B5B0-FCAEA8301DDF}" type="parTrans" cxnId="{AE2D126B-59A7-48D4-98B0-6960A8B34E4C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0FFE955-A361-4667-A7FB-2D07CD1B73D4}" type="sibTrans" cxnId="{AE2D126B-59A7-48D4-98B0-6960A8B34E4C}">
      <dgm:prSet/>
      <dgm:spPr/>
      <dgm:t>
        <a:bodyPr/>
        <a:lstStyle/>
        <a:p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FA2D626-BFBA-481D-836B-C48CDBA14CA3}">
      <dgm:prSet custT="1"/>
      <dgm:spPr/>
      <dgm:t>
        <a:bodyPr/>
        <a:lstStyle/>
        <a:p>
          <a:pPr>
            <a:buNone/>
          </a:pPr>
          <a:r>
            <a:rPr lang="fr-FR" sz="1700" u="sng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Avantages</a:t>
          </a:r>
          <a:r>
            <a: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: A</a:t>
          </a:r>
          <a:r>
            <a:rPr lang="fr-FR" sz="17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ppels et SMS illimités + une connexion internet</a:t>
          </a:r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B79FF5C-E349-4D6B-A7B1-35D87D72EA91}" type="parTrans" cxnId="{6EEA888F-B60B-4AB1-BDBF-B74216D84D9F}">
      <dgm:prSet/>
      <dgm:spPr/>
      <dgm:t>
        <a:bodyPr/>
        <a:lstStyle/>
        <a:p>
          <a:endParaRPr lang="fr-FR"/>
        </a:p>
      </dgm:t>
    </dgm:pt>
    <dgm:pt modelId="{7230EC1A-2171-4FF9-957F-FD194D0F07B7}" type="sibTrans" cxnId="{6EEA888F-B60B-4AB1-BDBF-B74216D84D9F}">
      <dgm:prSet/>
      <dgm:spPr/>
      <dgm:t>
        <a:bodyPr/>
        <a:lstStyle/>
        <a:p>
          <a:endParaRPr lang="fr-FR"/>
        </a:p>
      </dgm:t>
    </dgm:pt>
    <dgm:pt modelId="{2A84EE50-3B57-40D6-9B47-80EBDC2401BE}">
      <dgm:prSet custT="1"/>
      <dgm:spPr/>
      <dgm:t>
        <a:bodyPr/>
        <a:lstStyle/>
        <a:p>
          <a:pPr>
            <a:buNone/>
          </a:pPr>
          <a:r>
            <a:rPr lang="fr-FR" sz="1700" u="sng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Inconvénients</a:t>
          </a:r>
          <a:r>
            <a: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:</a:t>
          </a:r>
        </a:p>
      </dgm:t>
    </dgm:pt>
    <dgm:pt modelId="{C825FA84-A72E-457D-A564-3E4E47BFAEFA}" type="parTrans" cxnId="{482FEC06-6E53-4FBA-AC95-29593BF76B9C}">
      <dgm:prSet/>
      <dgm:spPr/>
      <dgm:t>
        <a:bodyPr/>
        <a:lstStyle/>
        <a:p>
          <a:endParaRPr lang="fr-FR"/>
        </a:p>
      </dgm:t>
    </dgm:pt>
    <dgm:pt modelId="{35C168BB-DE0B-4CE0-92B5-EAC55233EE11}" type="sibTrans" cxnId="{482FEC06-6E53-4FBA-AC95-29593BF76B9C}">
      <dgm:prSet/>
      <dgm:spPr/>
      <dgm:t>
        <a:bodyPr/>
        <a:lstStyle/>
        <a:p>
          <a:endParaRPr lang="fr-FR"/>
        </a:p>
      </dgm:t>
    </dgm:pt>
    <dgm:pt modelId="{A797E6EA-182E-47F6-A1A7-E27E4B3568A7}">
      <dgm:prSet custT="1"/>
      <dgm:spPr/>
      <dgm:t>
        <a:bodyPr/>
        <a:lstStyle/>
        <a:p>
          <a:pPr>
            <a:buNone/>
          </a:pPr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2BF9A94-F8CF-494C-8246-0D365B56F682}" type="parTrans" cxnId="{1284616F-1B3D-4A82-9CE8-935F16CA497C}">
      <dgm:prSet/>
      <dgm:spPr/>
      <dgm:t>
        <a:bodyPr/>
        <a:lstStyle/>
        <a:p>
          <a:endParaRPr lang="fr-FR"/>
        </a:p>
      </dgm:t>
    </dgm:pt>
    <dgm:pt modelId="{30832C11-1274-4F94-82E5-CDC97B24EDEB}" type="sibTrans" cxnId="{1284616F-1B3D-4A82-9CE8-935F16CA497C}">
      <dgm:prSet/>
      <dgm:spPr/>
      <dgm:t>
        <a:bodyPr/>
        <a:lstStyle/>
        <a:p>
          <a:endParaRPr lang="fr-FR"/>
        </a:p>
      </dgm:t>
    </dgm:pt>
    <dgm:pt modelId="{DB7957A7-DDA9-44FC-AB03-57CACF5C5C98}">
      <dgm:prSet custT="1"/>
      <dgm:spPr/>
      <dgm:t>
        <a:bodyPr/>
        <a:lstStyle/>
        <a:p>
          <a:pPr>
            <a:buNone/>
          </a:pPr>
          <a:r>
            <a:rPr lang="fr-FR" sz="1700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fixe et selon vos besoins</a:t>
          </a:r>
          <a:endParaRPr lang="fr-FR" sz="17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5F131F8-4C2D-4087-AFA3-C3115EC65E4C}" type="parTrans" cxnId="{3681203E-98FE-4C8E-8963-C45D044160AA}">
      <dgm:prSet/>
      <dgm:spPr/>
      <dgm:t>
        <a:bodyPr/>
        <a:lstStyle/>
        <a:p>
          <a:endParaRPr lang="fr-FR"/>
        </a:p>
      </dgm:t>
    </dgm:pt>
    <dgm:pt modelId="{E63B3617-A0BD-4401-8C39-135C70081D6D}" type="sibTrans" cxnId="{3681203E-98FE-4C8E-8963-C45D044160AA}">
      <dgm:prSet/>
      <dgm:spPr/>
      <dgm:t>
        <a:bodyPr/>
        <a:lstStyle/>
        <a:p>
          <a:endParaRPr lang="fr-FR"/>
        </a:p>
      </dgm:t>
    </dgm:pt>
    <dgm:pt modelId="{01CADCBC-0851-4B63-8BD5-188DBB07CD02}">
      <dgm:prSet custT="1"/>
      <dgm:spPr/>
      <dgm:t>
        <a:bodyPr/>
        <a:lstStyle/>
        <a:p>
          <a:pPr>
            <a:buNone/>
          </a:pPr>
          <a:r>
            <a: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Documents justificatifs requis (RIB, pièce d’identité)</a:t>
          </a:r>
        </a:p>
      </dgm:t>
    </dgm:pt>
    <dgm:pt modelId="{D5334B75-18D5-4241-8060-43805C80187B}" type="parTrans" cxnId="{802795BF-11D3-4567-B9E7-0A6CDA7A5AE2}">
      <dgm:prSet/>
      <dgm:spPr/>
      <dgm:t>
        <a:bodyPr/>
        <a:lstStyle/>
        <a:p>
          <a:endParaRPr lang="fr-FR"/>
        </a:p>
      </dgm:t>
    </dgm:pt>
    <dgm:pt modelId="{0F454B1D-C0B5-432E-89EF-18CB08193B30}" type="sibTrans" cxnId="{802795BF-11D3-4567-B9E7-0A6CDA7A5AE2}">
      <dgm:prSet/>
      <dgm:spPr/>
      <dgm:t>
        <a:bodyPr/>
        <a:lstStyle/>
        <a:p>
          <a:endParaRPr lang="fr-FR"/>
        </a:p>
      </dgm:t>
    </dgm:pt>
    <dgm:pt modelId="{FE2D3582-E621-40F0-810A-2E19F7B5D3CD}" type="pres">
      <dgm:prSet presAssocID="{920F3C0D-BE42-47B2-8506-6C0FE023A418}" presName="Name0" presStyleCnt="0">
        <dgm:presLayoutVars>
          <dgm:dir/>
        </dgm:presLayoutVars>
      </dgm:prSet>
      <dgm:spPr/>
    </dgm:pt>
    <dgm:pt modelId="{258EA740-4FBB-4200-BC48-6704724BA4AD}" type="pres">
      <dgm:prSet presAssocID="{187E2791-B19D-4039-AC65-8EC5A73A6E6D}" presName="composite" presStyleCnt="0"/>
      <dgm:spPr/>
    </dgm:pt>
    <dgm:pt modelId="{CB482EB0-0015-41BB-8F15-23B788229296}" type="pres">
      <dgm:prSet presAssocID="{187E2791-B19D-4039-AC65-8EC5A73A6E6D}" presName="Accent" presStyleLbl="alignAcc1" presStyleIdx="0" presStyleCnt="2" custLinFactX="-3713893" custLinFactNeighborX="-3800000" custLinFactNeighborY="54"/>
      <dgm:spPr>
        <a:ln>
          <a:solidFill>
            <a:srgbClr val="FF0000"/>
          </a:solidFill>
        </a:ln>
      </dgm:spPr>
    </dgm:pt>
    <dgm:pt modelId="{1986533D-35E6-4237-8874-97DAFBF86D4B}" type="pres">
      <dgm:prSet presAssocID="{187E2791-B19D-4039-AC65-8EC5A73A6E6D}" presName="Image" presStyleLbl="node1" presStyleIdx="0" presStyleCnt="2" custLinFactNeighborX="-58938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F2150210-33E0-4DB5-B812-884F57660974}" type="pres">
      <dgm:prSet presAssocID="{187E2791-B19D-4039-AC65-8EC5A73A6E6D}" presName="Child" presStyleLbl="revTx" presStyleIdx="0" presStyleCnt="2" custScaleX="316177" custLinFactX="-11108" custLinFactNeighborX="-100000">
        <dgm:presLayoutVars>
          <dgm:bulletEnabled val="1"/>
        </dgm:presLayoutVars>
      </dgm:prSet>
      <dgm:spPr/>
    </dgm:pt>
    <dgm:pt modelId="{A17417F4-4DF5-437F-A188-37B0FD3A1F19}" type="pres">
      <dgm:prSet presAssocID="{187E2791-B19D-4039-AC65-8EC5A73A6E6D}" presName="Parent" presStyleLbl="alignNode1" presStyleIdx="0" presStyleCnt="2" custScaleX="219758" custLinFactX="-379" custLinFactNeighborX="-100000">
        <dgm:presLayoutVars>
          <dgm:bulletEnabled val="1"/>
        </dgm:presLayoutVars>
      </dgm:prSet>
      <dgm:spPr/>
    </dgm:pt>
    <dgm:pt modelId="{8C521509-9465-4C50-A17C-A06D8224C870}" type="pres">
      <dgm:prSet presAssocID="{CC2B2C3C-5400-46A7-B590-0759F1A9B65A}" presName="sibTrans" presStyleCnt="0"/>
      <dgm:spPr/>
    </dgm:pt>
    <dgm:pt modelId="{445DF8F2-1F54-4759-A0AB-5E204B72613E}" type="pres">
      <dgm:prSet presAssocID="{8F50CD98-51A2-471F-A0FD-3E0CC1E94C68}" presName="composite" presStyleCnt="0"/>
      <dgm:spPr/>
    </dgm:pt>
    <dgm:pt modelId="{E1D57638-29B2-4763-A904-F659F63E48E6}" type="pres">
      <dgm:prSet presAssocID="{8F50CD98-51A2-471F-A0FD-3E0CC1E94C68}" presName="Accent" presStyleLbl="alignAcc1" presStyleIdx="1" presStyleCnt="2" custLinFactX="-2700000" custLinFactNeighborX="-2735600" custLinFactNeighborY="-548"/>
      <dgm:spPr/>
    </dgm:pt>
    <dgm:pt modelId="{61D969C7-F3C5-475C-A25E-FC0E0A6381F0}" type="pres">
      <dgm:prSet presAssocID="{8F50CD98-51A2-471F-A0FD-3E0CC1E94C68}" presName="Image" presStyleLbl="node1" presStyleIdx="1" presStyleCnt="2" custLinFactNeighborX="-52654" custLinFactNeighborY="0"/>
      <dgm:spPr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F4D34A64-9441-44DE-B8E6-E42E41072600}" type="pres">
      <dgm:prSet presAssocID="{8F50CD98-51A2-471F-A0FD-3E0CC1E94C68}" presName="Child" presStyleLbl="revTx" presStyleIdx="1" presStyleCnt="2" custScaleX="350854">
        <dgm:presLayoutVars>
          <dgm:bulletEnabled val="1"/>
        </dgm:presLayoutVars>
      </dgm:prSet>
      <dgm:spPr/>
    </dgm:pt>
    <dgm:pt modelId="{FA89F5CF-A088-40CE-98FC-6DE02EE83D13}" type="pres">
      <dgm:prSet presAssocID="{8F50CD98-51A2-471F-A0FD-3E0CC1E94C68}" presName="Parent" presStyleLbl="alignNode1" presStyleIdx="1" presStyleCnt="2" custScaleX="232494" custLinFactNeighborX="-49835" custLinFactNeighborY="0">
        <dgm:presLayoutVars>
          <dgm:bulletEnabled val="1"/>
        </dgm:presLayoutVars>
      </dgm:prSet>
      <dgm:spPr/>
    </dgm:pt>
  </dgm:ptLst>
  <dgm:cxnLst>
    <dgm:cxn modelId="{482FEC06-6E53-4FBA-AC95-29593BF76B9C}" srcId="{8F50CD98-51A2-471F-A0FD-3E0CC1E94C68}" destId="{2A84EE50-3B57-40D6-9B47-80EBDC2401BE}" srcOrd="3" destOrd="0" parTransId="{C825FA84-A72E-457D-A564-3E4E47BFAEFA}" sibTransId="{35C168BB-DE0B-4CE0-92B5-EAC55233EE11}"/>
    <dgm:cxn modelId="{B9326D14-45B8-40EB-A296-9E1FD9BAB386}" srcId="{920F3C0D-BE42-47B2-8506-6C0FE023A418}" destId="{8F50CD98-51A2-471F-A0FD-3E0CC1E94C68}" srcOrd="1" destOrd="0" parTransId="{F23E9D88-CDDA-4FA6-995A-E13234566BC4}" sibTransId="{C39A07F2-99F2-4CEF-BC6C-06422AFC67EC}"/>
    <dgm:cxn modelId="{EF238232-B50B-4B1F-8D04-1ACE6EEDEF40}" type="presOf" srcId="{2A84EE50-3B57-40D6-9B47-80EBDC2401BE}" destId="{F4D34A64-9441-44DE-B8E6-E42E41072600}" srcOrd="0" destOrd="3" presId="urn:microsoft.com/office/officeart/2008/layout/TitlePictureLineup"/>
    <dgm:cxn modelId="{1FDB913C-5B0A-4E25-8A17-8EB0E6C6F825}" srcId="{920F3C0D-BE42-47B2-8506-6C0FE023A418}" destId="{187E2791-B19D-4039-AC65-8EC5A73A6E6D}" srcOrd="0" destOrd="0" parTransId="{CF33A033-F710-400C-97BD-545B8B440243}" sibTransId="{CC2B2C3C-5400-46A7-B590-0759F1A9B65A}"/>
    <dgm:cxn modelId="{3681203E-98FE-4C8E-8963-C45D044160AA}" srcId="{8F50CD98-51A2-471F-A0FD-3E0CC1E94C68}" destId="{DB7957A7-DDA9-44FC-AB03-57CACF5C5C98}" srcOrd="1" destOrd="0" parTransId="{45F131F8-4C2D-4087-AFA3-C3115EC65E4C}" sibTransId="{E63B3617-A0BD-4401-8C39-135C70081D6D}"/>
    <dgm:cxn modelId="{63A8A25D-AC77-4149-B0C5-770A3EFEC32E}" type="presOf" srcId="{DB7957A7-DDA9-44FC-AB03-57CACF5C5C98}" destId="{F4D34A64-9441-44DE-B8E6-E42E41072600}" srcOrd="0" destOrd="1" presId="urn:microsoft.com/office/officeart/2008/layout/TitlePictureLineup"/>
    <dgm:cxn modelId="{AE2D126B-59A7-48D4-98B0-6960A8B34E4C}" srcId="{187E2791-B19D-4039-AC65-8EC5A73A6E6D}" destId="{DDC6DAF6-3009-4986-82B5-2BA74731C71A}" srcOrd="0" destOrd="0" parTransId="{5B410209-6554-451B-B5B0-FCAEA8301DDF}" sibTransId="{E0FFE955-A361-4667-A7FB-2D07CD1B73D4}"/>
    <dgm:cxn modelId="{1284616F-1B3D-4A82-9CE8-935F16CA497C}" srcId="{8F50CD98-51A2-471F-A0FD-3E0CC1E94C68}" destId="{A797E6EA-182E-47F6-A1A7-E27E4B3568A7}" srcOrd="2" destOrd="0" parTransId="{C2BF9A94-F8CF-494C-8246-0D365B56F682}" sibTransId="{30832C11-1274-4F94-82E5-CDC97B24EDEB}"/>
    <dgm:cxn modelId="{C115EA5A-C012-45AF-A767-5680C627D742}" type="presOf" srcId="{DDC6DAF6-3009-4986-82B5-2BA74731C71A}" destId="{F2150210-33E0-4DB5-B812-884F57660974}" srcOrd="0" destOrd="0" presId="urn:microsoft.com/office/officeart/2008/layout/TitlePictureLineup"/>
    <dgm:cxn modelId="{6EEA888F-B60B-4AB1-BDBF-B74216D84D9F}" srcId="{8F50CD98-51A2-471F-A0FD-3E0CC1E94C68}" destId="{4FA2D626-BFBA-481D-836B-C48CDBA14CA3}" srcOrd="0" destOrd="0" parTransId="{CB79FF5C-E349-4D6B-A7B1-35D87D72EA91}" sibTransId="{7230EC1A-2171-4FF9-957F-FD194D0F07B7}"/>
    <dgm:cxn modelId="{BEC72FA3-56D4-4731-B3C1-BA00D2D72507}" type="presOf" srcId="{01CADCBC-0851-4B63-8BD5-188DBB07CD02}" destId="{F4D34A64-9441-44DE-B8E6-E42E41072600}" srcOrd="0" destOrd="4" presId="urn:microsoft.com/office/officeart/2008/layout/TitlePictureLineup"/>
    <dgm:cxn modelId="{8310B5A4-D46F-4819-868F-5FD88306994F}" type="presOf" srcId="{A797E6EA-182E-47F6-A1A7-E27E4B3568A7}" destId="{F4D34A64-9441-44DE-B8E6-E42E41072600}" srcOrd="0" destOrd="2" presId="urn:microsoft.com/office/officeart/2008/layout/TitlePictureLineup"/>
    <dgm:cxn modelId="{3898D3B0-6253-464A-B87C-426B6CB43B59}" type="presOf" srcId="{187E2791-B19D-4039-AC65-8EC5A73A6E6D}" destId="{A17417F4-4DF5-437F-A188-37B0FD3A1F19}" srcOrd="0" destOrd="0" presId="urn:microsoft.com/office/officeart/2008/layout/TitlePictureLineup"/>
    <dgm:cxn modelId="{69507DBB-C11E-4C02-BD9E-2D525DF78B76}" type="presOf" srcId="{920F3C0D-BE42-47B2-8506-6C0FE023A418}" destId="{FE2D3582-E621-40F0-810A-2E19F7B5D3CD}" srcOrd="0" destOrd="0" presId="urn:microsoft.com/office/officeart/2008/layout/TitlePictureLineup"/>
    <dgm:cxn modelId="{B2719ABC-10FC-47CA-8A24-21BDA2619427}" type="presOf" srcId="{8F50CD98-51A2-471F-A0FD-3E0CC1E94C68}" destId="{FA89F5CF-A088-40CE-98FC-6DE02EE83D13}" srcOrd="0" destOrd="0" presId="urn:microsoft.com/office/officeart/2008/layout/TitlePictureLineup"/>
    <dgm:cxn modelId="{802795BF-11D3-4567-B9E7-0A6CDA7A5AE2}" srcId="{8F50CD98-51A2-471F-A0FD-3E0CC1E94C68}" destId="{01CADCBC-0851-4B63-8BD5-188DBB07CD02}" srcOrd="4" destOrd="0" parTransId="{D5334B75-18D5-4241-8060-43805C80187B}" sibTransId="{0F454B1D-C0B5-432E-89EF-18CB08193B30}"/>
    <dgm:cxn modelId="{BBC014D8-254D-4581-ADC2-4F501B1832A2}" type="presOf" srcId="{4FA2D626-BFBA-481D-836B-C48CDBA14CA3}" destId="{F4D34A64-9441-44DE-B8E6-E42E41072600}" srcOrd="0" destOrd="0" presId="urn:microsoft.com/office/officeart/2008/layout/TitlePictureLineup"/>
    <dgm:cxn modelId="{099F1ECE-23E6-4519-89B4-D85FD0B1465E}" type="presParOf" srcId="{FE2D3582-E621-40F0-810A-2E19F7B5D3CD}" destId="{258EA740-4FBB-4200-BC48-6704724BA4AD}" srcOrd="0" destOrd="0" presId="urn:microsoft.com/office/officeart/2008/layout/TitlePictureLineup"/>
    <dgm:cxn modelId="{C8F00B30-C627-417A-835A-7523832DBBE4}" type="presParOf" srcId="{258EA740-4FBB-4200-BC48-6704724BA4AD}" destId="{CB482EB0-0015-41BB-8F15-23B788229296}" srcOrd="0" destOrd="0" presId="urn:microsoft.com/office/officeart/2008/layout/TitlePictureLineup"/>
    <dgm:cxn modelId="{229F799C-C04D-414A-B8BD-4191B2BAA75F}" type="presParOf" srcId="{258EA740-4FBB-4200-BC48-6704724BA4AD}" destId="{1986533D-35E6-4237-8874-97DAFBF86D4B}" srcOrd="1" destOrd="0" presId="urn:microsoft.com/office/officeart/2008/layout/TitlePictureLineup"/>
    <dgm:cxn modelId="{7715B355-F4ED-48EE-8D45-85CC1A560CAD}" type="presParOf" srcId="{258EA740-4FBB-4200-BC48-6704724BA4AD}" destId="{F2150210-33E0-4DB5-B812-884F57660974}" srcOrd="2" destOrd="0" presId="urn:microsoft.com/office/officeart/2008/layout/TitlePictureLineup"/>
    <dgm:cxn modelId="{660D6271-6CEC-4B50-BBA2-36CA8DE6AF91}" type="presParOf" srcId="{258EA740-4FBB-4200-BC48-6704724BA4AD}" destId="{A17417F4-4DF5-437F-A188-37B0FD3A1F19}" srcOrd="3" destOrd="0" presId="urn:microsoft.com/office/officeart/2008/layout/TitlePictureLineup"/>
    <dgm:cxn modelId="{8B875BCF-E305-4A26-BA6E-C59738CEB0D9}" type="presParOf" srcId="{FE2D3582-E621-40F0-810A-2E19F7B5D3CD}" destId="{8C521509-9465-4C50-A17C-A06D8224C870}" srcOrd="1" destOrd="0" presId="urn:microsoft.com/office/officeart/2008/layout/TitlePictureLineup"/>
    <dgm:cxn modelId="{C9A2C48C-B28A-4AD1-83CC-80FF28A7AD14}" type="presParOf" srcId="{FE2D3582-E621-40F0-810A-2E19F7B5D3CD}" destId="{445DF8F2-1F54-4759-A0AB-5E204B72613E}" srcOrd="2" destOrd="0" presId="urn:microsoft.com/office/officeart/2008/layout/TitlePictureLineup"/>
    <dgm:cxn modelId="{07ED16A6-64DB-4ED4-B4D4-887786788A2B}" type="presParOf" srcId="{445DF8F2-1F54-4759-A0AB-5E204B72613E}" destId="{E1D57638-29B2-4763-A904-F659F63E48E6}" srcOrd="0" destOrd="0" presId="urn:microsoft.com/office/officeart/2008/layout/TitlePictureLineup"/>
    <dgm:cxn modelId="{4694F9B6-A923-4FE5-91B0-EDD376D5C6BD}" type="presParOf" srcId="{445DF8F2-1F54-4759-A0AB-5E204B72613E}" destId="{61D969C7-F3C5-475C-A25E-FC0E0A6381F0}" srcOrd="1" destOrd="0" presId="urn:microsoft.com/office/officeart/2008/layout/TitlePictureLineup"/>
    <dgm:cxn modelId="{4B229AEE-8155-45C5-B182-FEBC249C9587}" type="presParOf" srcId="{445DF8F2-1F54-4759-A0AB-5E204B72613E}" destId="{F4D34A64-9441-44DE-B8E6-E42E41072600}" srcOrd="2" destOrd="0" presId="urn:microsoft.com/office/officeart/2008/layout/TitlePictureLineup"/>
    <dgm:cxn modelId="{E2814FC4-3432-4FAF-A966-CD2C0711E68F}" type="presParOf" srcId="{445DF8F2-1F54-4759-A0AB-5E204B72613E}" destId="{FA89F5CF-A088-40CE-98FC-6DE02EE83D13}" srcOrd="3" destOrd="0" presId="urn:microsoft.com/office/officeart/2008/layout/TitlePictureLineup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F9C5C-76BA-4180-B2C6-3C53909BDB4E}">
      <dsp:nvSpPr>
        <dsp:cNvPr id="0" name=""/>
        <dsp:cNvSpPr/>
      </dsp:nvSpPr>
      <dsp:spPr>
        <a:xfrm>
          <a:off x="17633" y="83952"/>
          <a:ext cx="1644367" cy="1409417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648" t="68672" r="1608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18CB2-F00E-460C-987E-44588A5054C6}">
      <dsp:nvSpPr>
        <dsp:cNvPr id="0" name=""/>
        <dsp:cNvSpPr/>
      </dsp:nvSpPr>
      <dsp:spPr>
        <a:xfrm>
          <a:off x="1880" y="1636507"/>
          <a:ext cx="1644367" cy="338260"/>
        </a:xfrm>
        <a:prstGeom prst="rect">
          <a:avLst/>
        </a:prstGeom>
        <a:solidFill>
          <a:schemeClr val="accent3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Indeed</a:t>
          </a:r>
          <a:endParaRPr lang="fr-FR" sz="1700" kern="12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880" y="1636507"/>
        <a:ext cx="1644367" cy="338260"/>
      </dsp:txXfrm>
    </dsp:sp>
    <dsp:sp modelId="{70733F52-68E3-406F-BC5A-9F396C32B5C7}">
      <dsp:nvSpPr>
        <dsp:cNvPr id="0" name=""/>
        <dsp:cNvSpPr/>
      </dsp:nvSpPr>
      <dsp:spPr>
        <a:xfrm>
          <a:off x="1813968" y="639093"/>
          <a:ext cx="1644367" cy="140941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89C21-2B3A-4F45-A4B9-51269B415A97}">
      <dsp:nvSpPr>
        <dsp:cNvPr id="0" name=""/>
        <dsp:cNvSpPr/>
      </dsp:nvSpPr>
      <dsp:spPr>
        <a:xfrm>
          <a:off x="1813968" y="1625686"/>
          <a:ext cx="1644367" cy="338260"/>
        </a:xfrm>
        <a:prstGeom prst="rect">
          <a:avLst/>
        </a:prstGeom>
        <a:solidFill>
          <a:schemeClr val="accent3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LinkedIn</a:t>
          </a:r>
          <a:endParaRPr lang="fr-FR" sz="1700" kern="1200">
            <a:solidFill>
              <a:schemeClr val="tx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813968" y="1625686"/>
        <a:ext cx="1644367" cy="338260"/>
      </dsp:txXfrm>
    </dsp:sp>
    <dsp:sp modelId="{2F4D7787-F72A-409D-B9A0-041D676670A3}">
      <dsp:nvSpPr>
        <dsp:cNvPr id="0" name=""/>
        <dsp:cNvSpPr/>
      </dsp:nvSpPr>
      <dsp:spPr>
        <a:xfrm>
          <a:off x="3600898" y="639093"/>
          <a:ext cx="1644367" cy="1409417"/>
        </a:xfrm>
        <a:prstGeom prst="rect">
          <a:avLst/>
        </a:prstGeom>
        <a:blipFill dpi="0" rotWithShape="1">
          <a:blip xmlns:r="http://schemas.openxmlformats.org/officeDocument/2006/relationships" r:embed="rId5"/>
          <a:srcRect/>
          <a:stretch>
            <a:fillRect l="-6909" t="3355" r="187" b="9168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0603E-6941-40C9-8A56-5EAF8DD63EE6}">
      <dsp:nvSpPr>
        <dsp:cNvPr id="0" name=""/>
        <dsp:cNvSpPr/>
      </dsp:nvSpPr>
      <dsp:spPr>
        <a:xfrm>
          <a:off x="3626057" y="1625686"/>
          <a:ext cx="1644367" cy="338260"/>
        </a:xfrm>
        <a:prstGeom prst="rect">
          <a:avLst/>
        </a:prstGeom>
        <a:solidFill>
          <a:schemeClr val="accent3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6"/>
            </a:rPr>
            <a:t>Jobaviz</a:t>
          </a:r>
          <a:endParaRPr lang="fr-FR" sz="1700" kern="120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626057" y="1625686"/>
        <a:ext cx="1644367" cy="338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EE71-DB6C-4EBF-BC26-85C82A168391}">
      <dsp:nvSpPr>
        <dsp:cNvPr id="0" name=""/>
        <dsp:cNvSpPr/>
      </dsp:nvSpPr>
      <dsp:spPr>
        <a:xfrm>
          <a:off x="1787" y="0"/>
          <a:ext cx="1873829" cy="3951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Meilleure intégration et support psychologique</a:t>
          </a:r>
        </a:p>
      </dsp:txBody>
      <dsp:txXfrm>
        <a:off x="1787" y="1580690"/>
        <a:ext cx="1873829" cy="1580690"/>
      </dsp:txXfrm>
    </dsp:sp>
    <dsp:sp modelId="{99D7A542-7960-4FF9-A6AA-3D495E9074C0}">
      <dsp:nvSpPr>
        <dsp:cNvPr id="0" name=""/>
        <dsp:cNvSpPr/>
      </dsp:nvSpPr>
      <dsp:spPr>
        <a:xfrm>
          <a:off x="280739" y="237103"/>
          <a:ext cx="1315925" cy="131592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A9F8F-D3F5-4FE5-92F9-356E5FB8CDC8}">
      <dsp:nvSpPr>
        <dsp:cNvPr id="0" name=""/>
        <dsp:cNvSpPr/>
      </dsp:nvSpPr>
      <dsp:spPr>
        <a:xfrm>
          <a:off x="1931831" y="0"/>
          <a:ext cx="1873829" cy="3951727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Améliorer votre sociabilité</a:t>
          </a:r>
        </a:p>
      </dsp:txBody>
      <dsp:txXfrm>
        <a:off x="1931831" y="1580690"/>
        <a:ext cx="1873829" cy="1580690"/>
      </dsp:txXfrm>
    </dsp:sp>
    <dsp:sp modelId="{61EF69F9-2993-4D49-9B1A-DB58A697DC14}">
      <dsp:nvSpPr>
        <dsp:cNvPr id="0" name=""/>
        <dsp:cNvSpPr/>
      </dsp:nvSpPr>
      <dsp:spPr>
        <a:xfrm>
          <a:off x="2210783" y="237103"/>
          <a:ext cx="1315925" cy="131592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301DC-CD13-42D7-8D10-90D41A0E20B3}">
      <dsp:nvSpPr>
        <dsp:cNvPr id="0" name=""/>
        <dsp:cNvSpPr/>
      </dsp:nvSpPr>
      <dsp:spPr>
        <a:xfrm>
          <a:off x="3861875" y="0"/>
          <a:ext cx="1873829" cy="3951727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Développement des compétences</a:t>
          </a:r>
        </a:p>
      </dsp:txBody>
      <dsp:txXfrm>
        <a:off x="3861875" y="1580690"/>
        <a:ext cx="1873829" cy="1580690"/>
      </dsp:txXfrm>
    </dsp:sp>
    <dsp:sp modelId="{469F4DE5-872A-43E2-80C3-3081ACAF5F41}">
      <dsp:nvSpPr>
        <dsp:cNvPr id="0" name=""/>
        <dsp:cNvSpPr/>
      </dsp:nvSpPr>
      <dsp:spPr>
        <a:xfrm>
          <a:off x="4140828" y="237103"/>
          <a:ext cx="1315925" cy="131592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07BC0-6684-4D6E-8751-1E970D7039BE}">
      <dsp:nvSpPr>
        <dsp:cNvPr id="0" name=""/>
        <dsp:cNvSpPr/>
      </dsp:nvSpPr>
      <dsp:spPr>
        <a:xfrm>
          <a:off x="5791920" y="0"/>
          <a:ext cx="1873829" cy="3951727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Réseautage</a:t>
          </a:r>
        </a:p>
      </dsp:txBody>
      <dsp:txXfrm>
        <a:off x="5791920" y="1580690"/>
        <a:ext cx="1873829" cy="1580690"/>
      </dsp:txXfrm>
    </dsp:sp>
    <dsp:sp modelId="{4DBC9303-C6E9-4EC5-807A-BFF8D2F9A9F6}">
      <dsp:nvSpPr>
        <dsp:cNvPr id="0" name=""/>
        <dsp:cNvSpPr/>
      </dsp:nvSpPr>
      <dsp:spPr>
        <a:xfrm>
          <a:off x="6070872" y="237103"/>
          <a:ext cx="1315925" cy="1315925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-6258" t="-1868" r="6258" b="-32132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9AEFC-F85B-41F2-91CD-6BF37BE7DCD7}">
      <dsp:nvSpPr>
        <dsp:cNvPr id="0" name=""/>
        <dsp:cNvSpPr/>
      </dsp:nvSpPr>
      <dsp:spPr>
        <a:xfrm>
          <a:off x="306701" y="3161381"/>
          <a:ext cx="7054134" cy="592759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4D59-C9F8-4D4A-9917-A6A80EDDEFCF}">
      <dsp:nvSpPr>
        <dsp:cNvPr id="0" name=""/>
        <dsp:cNvSpPr/>
      </dsp:nvSpPr>
      <dsp:spPr>
        <a:xfrm>
          <a:off x="0" y="0"/>
          <a:ext cx="4437135" cy="44371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7CDCBA-7FE6-4500-9493-E5F759189499}">
      <dsp:nvSpPr>
        <dsp:cNvPr id="0" name=""/>
        <dsp:cNvSpPr/>
      </dsp:nvSpPr>
      <dsp:spPr>
        <a:xfrm>
          <a:off x="2218567" y="0"/>
          <a:ext cx="7215172" cy="4437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Près de 300 adhérents dont plus d’une centaine à Belfort-Montbéliard</a:t>
          </a:r>
        </a:p>
      </dsp:txBody>
      <dsp:txXfrm>
        <a:off x="2218567" y="0"/>
        <a:ext cx="7215172" cy="942891"/>
      </dsp:txXfrm>
    </dsp:sp>
    <dsp:sp modelId="{81E165C4-7EB9-4DA1-B6FE-68CF4E5C923D}">
      <dsp:nvSpPr>
        <dsp:cNvPr id="0" name=""/>
        <dsp:cNvSpPr/>
      </dsp:nvSpPr>
      <dsp:spPr>
        <a:xfrm>
          <a:off x="582373" y="942891"/>
          <a:ext cx="3272387" cy="32723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85999"/>
                <a:satOff val="-17662"/>
                <a:lumOff val="13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-85999"/>
                <a:satOff val="-17662"/>
                <a:lumOff val="13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-85999"/>
                <a:satOff val="-17662"/>
                <a:lumOff val="13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3540B3-4995-4B51-8E47-DC03F6525CB4}">
      <dsp:nvSpPr>
        <dsp:cNvPr id="0" name=""/>
        <dsp:cNvSpPr/>
      </dsp:nvSpPr>
      <dsp:spPr>
        <a:xfrm>
          <a:off x="2218567" y="942891"/>
          <a:ext cx="7215172" cy="32723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85999"/>
              <a:satOff val="-17662"/>
              <a:lumOff val="132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Plus de 12 variétés d’activités dans l’année</a:t>
          </a:r>
        </a:p>
      </dsp:txBody>
      <dsp:txXfrm>
        <a:off x="2218567" y="942891"/>
        <a:ext cx="7215172" cy="942891"/>
      </dsp:txXfrm>
    </dsp:sp>
    <dsp:sp modelId="{3F537BE4-43C0-4FFF-95A5-366C3C2DAF1B}">
      <dsp:nvSpPr>
        <dsp:cNvPr id="0" name=""/>
        <dsp:cNvSpPr/>
      </dsp:nvSpPr>
      <dsp:spPr>
        <a:xfrm>
          <a:off x="1164747" y="1885782"/>
          <a:ext cx="2107639" cy="210763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171999"/>
                <a:satOff val="-35324"/>
                <a:lumOff val="265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-171999"/>
                <a:satOff val="-35324"/>
                <a:lumOff val="265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-171999"/>
                <a:satOff val="-35324"/>
                <a:lumOff val="265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8DD0E-43D5-4492-95B5-F573B159E312}">
      <dsp:nvSpPr>
        <dsp:cNvPr id="0" name=""/>
        <dsp:cNvSpPr/>
      </dsp:nvSpPr>
      <dsp:spPr>
        <a:xfrm>
          <a:off x="2218567" y="1885782"/>
          <a:ext cx="7215172" cy="21076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171999"/>
              <a:satOff val="-35324"/>
              <a:lumOff val="265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Près d’une trentaine de nouveaux étudiants accueillis et soutenus </a:t>
          </a:r>
          <a:r>
            <a:rPr lang="fr-FR" sz="17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chaque année</a:t>
          </a:r>
          <a:endParaRPr lang="fr-FR" sz="17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8567" y="1885782"/>
        <a:ext cx="7215172" cy="942891"/>
      </dsp:txXfrm>
    </dsp:sp>
    <dsp:sp modelId="{A4440509-EB53-4527-80C2-B39246B3F14C}">
      <dsp:nvSpPr>
        <dsp:cNvPr id="0" name=""/>
        <dsp:cNvSpPr/>
      </dsp:nvSpPr>
      <dsp:spPr>
        <a:xfrm>
          <a:off x="1747121" y="2828673"/>
          <a:ext cx="942891" cy="9428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257998"/>
                <a:satOff val="-52986"/>
                <a:lumOff val="397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-257998"/>
                <a:satOff val="-52986"/>
                <a:lumOff val="397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-257998"/>
                <a:satOff val="-52986"/>
                <a:lumOff val="397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CABB2A-1589-450B-8AE4-0BC971BF2AB5}">
      <dsp:nvSpPr>
        <dsp:cNvPr id="0" name=""/>
        <dsp:cNvSpPr/>
      </dsp:nvSpPr>
      <dsp:spPr>
        <a:xfrm>
          <a:off x="2218567" y="2828673"/>
          <a:ext cx="7215172" cy="9428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257998"/>
              <a:satOff val="-52986"/>
              <a:lumOff val="397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Environ 8 nationalités sympathisantes</a:t>
          </a:r>
        </a:p>
      </dsp:txBody>
      <dsp:txXfrm>
        <a:off x="2218567" y="2828673"/>
        <a:ext cx="7215172" cy="942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F18-8D3C-4330-B0DB-56D17AFB0CCD}">
      <dsp:nvSpPr>
        <dsp:cNvPr id="0" name=""/>
        <dsp:cNvSpPr/>
      </dsp:nvSpPr>
      <dsp:spPr>
        <a:xfrm>
          <a:off x="3834" y="0"/>
          <a:ext cx="2222268" cy="450806"/>
        </a:xfrm>
        <a:prstGeom prst="homePlat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 D’AUDIENCE ET A.E.S.B.M</a:t>
          </a:r>
        </a:p>
      </dsp:txBody>
      <dsp:txXfrm>
        <a:off x="3834" y="0"/>
        <a:ext cx="2109567" cy="450806"/>
      </dsp:txXfrm>
    </dsp:sp>
    <dsp:sp modelId="{84B21598-86CE-43B5-B230-25E065DBB3CD}">
      <dsp:nvSpPr>
        <dsp:cNvPr id="0" name=""/>
        <dsp:cNvSpPr/>
      </dsp:nvSpPr>
      <dsp:spPr>
        <a:xfrm>
          <a:off x="1714488" y="0"/>
          <a:ext cx="2637825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PREPARER SON ARRIVEE EN FRANCE</a:t>
          </a:r>
        </a:p>
      </dsp:txBody>
      <dsp:txXfrm>
        <a:off x="1939891" y="0"/>
        <a:ext cx="2187019" cy="450806"/>
      </dsp:txXfrm>
    </dsp:sp>
    <dsp:sp modelId="{AF34A6A2-4E4D-487D-BAF9-6410A86ACA61}">
      <dsp:nvSpPr>
        <dsp:cNvPr id="0" name=""/>
        <dsp:cNvSpPr/>
      </dsp:nvSpPr>
      <dsp:spPr>
        <a:xfrm>
          <a:off x="3840701" y="0"/>
          <a:ext cx="2437989" cy="450806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DEMARCHES ADMINISTRATIVES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066104" y="0"/>
        <a:ext cx="1987183" cy="450806"/>
      </dsp:txXfrm>
    </dsp:sp>
    <dsp:sp modelId="{F43C2B85-DE21-4C00-A2E2-2D77E9614DEF}">
      <dsp:nvSpPr>
        <dsp:cNvPr id="0" name=""/>
        <dsp:cNvSpPr/>
      </dsp:nvSpPr>
      <dsp:spPr>
        <a:xfrm>
          <a:off x="5767078" y="0"/>
          <a:ext cx="2136700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DE LOGEMENT</a:t>
          </a:r>
        </a:p>
      </dsp:txBody>
      <dsp:txXfrm>
        <a:off x="5992481" y="0"/>
        <a:ext cx="1685894" cy="450806"/>
      </dsp:txXfrm>
    </dsp:sp>
    <dsp:sp modelId="{19CD55CD-FCA9-42E2-89C8-5A4FCB8CDB56}">
      <dsp:nvSpPr>
        <dsp:cNvPr id="0" name=""/>
        <dsp:cNvSpPr/>
      </dsp:nvSpPr>
      <dsp:spPr>
        <a:xfrm>
          <a:off x="7392165" y="0"/>
          <a:ext cx="244249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noProof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RECHERCHE D’EMPLOI ÉTUDIANT</a:t>
          </a:r>
          <a:endParaRPr lang="fr-FR" sz="1050" b="1" kern="1200" dirty="0">
            <a:solidFill>
              <a:prstClr val="white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617568" y="0"/>
        <a:ext cx="1991685" cy="450806"/>
      </dsp:txXfrm>
    </dsp:sp>
    <dsp:sp modelId="{87767D5B-EBD1-49EE-AC4A-5D3189C3A38A}">
      <dsp:nvSpPr>
        <dsp:cNvPr id="0" name=""/>
        <dsp:cNvSpPr/>
      </dsp:nvSpPr>
      <dsp:spPr>
        <a:xfrm>
          <a:off x="9323044" y="0"/>
          <a:ext cx="1737361" cy="450806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CONSEILS PRATIQUES</a:t>
          </a:r>
        </a:p>
      </dsp:txBody>
      <dsp:txXfrm>
        <a:off x="9548447" y="0"/>
        <a:ext cx="1286555" cy="4508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82EB0-0015-41BB-8F15-23B788229296}">
      <dsp:nvSpPr>
        <dsp:cNvPr id="0" name=""/>
        <dsp:cNvSpPr/>
      </dsp:nvSpPr>
      <dsp:spPr>
        <a:xfrm>
          <a:off x="0" y="340871"/>
          <a:ext cx="0" cy="303823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6533D-35E6-4237-8874-97DAFBF86D4B}">
      <dsp:nvSpPr>
        <dsp:cNvPr id="0" name=""/>
        <dsp:cNvSpPr/>
      </dsp:nvSpPr>
      <dsp:spPr>
        <a:xfrm>
          <a:off x="985398" y="440505"/>
          <a:ext cx="1597940" cy="136720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50210-33E0-4DB5-B812-884F57660974}">
      <dsp:nvSpPr>
        <dsp:cNvPr id="0" name=""/>
        <dsp:cNvSpPr/>
      </dsp:nvSpPr>
      <dsp:spPr>
        <a:xfrm>
          <a:off x="0" y="1807709"/>
          <a:ext cx="5052320" cy="156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u="sng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Avantage</a:t>
          </a:r>
          <a:r>
            <a:rPr lang="fr-FR" sz="17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: Gestion du budget téléphonique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u="sng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Inconvénient</a:t>
          </a:r>
          <a:r>
            <a:rPr lang="fr-FR" sz="17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: Impossibilité de </a:t>
          </a:r>
          <a:r>
            <a:rPr lang="fr-FR" sz="17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renseigner le numéro de téléphone à certains services publics (tickets SMS transport, inscription, etc...)</a:t>
          </a:r>
          <a:endParaRPr lang="fr-FR" sz="17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807709"/>
        <a:ext cx="5052320" cy="1569752"/>
      </dsp:txXfrm>
    </dsp:sp>
    <dsp:sp modelId="{A17417F4-4DF5-437F-A188-37B0FD3A1F19}">
      <dsp:nvSpPr>
        <dsp:cNvPr id="0" name=""/>
        <dsp:cNvSpPr/>
      </dsp:nvSpPr>
      <dsp:spPr>
        <a:xfrm>
          <a:off x="0" y="1649"/>
          <a:ext cx="3709308" cy="337581"/>
        </a:xfrm>
        <a:prstGeom prst="rect">
          <a:avLst/>
        </a:prstGeom>
        <a:solidFill>
          <a:srgbClr val="FF0000"/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Acheter une puce prépayée jetable</a:t>
          </a:r>
        </a:p>
      </dsp:txBody>
      <dsp:txXfrm>
        <a:off x="0" y="1649"/>
        <a:ext cx="3709308" cy="337581"/>
      </dsp:txXfrm>
    </dsp:sp>
    <dsp:sp modelId="{E1D57638-29B2-4763-A904-F659F63E48E6}">
      <dsp:nvSpPr>
        <dsp:cNvPr id="0" name=""/>
        <dsp:cNvSpPr/>
      </dsp:nvSpPr>
      <dsp:spPr>
        <a:xfrm>
          <a:off x="5796803" y="322581"/>
          <a:ext cx="0" cy="303823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969C7-F3C5-475C-A25E-FC0E0A6381F0}">
      <dsp:nvSpPr>
        <dsp:cNvPr id="0" name=""/>
        <dsp:cNvSpPr/>
      </dsp:nvSpPr>
      <dsp:spPr>
        <a:xfrm>
          <a:off x="6996634" y="440505"/>
          <a:ext cx="1597940" cy="1367203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34A64-9441-44DE-B8E6-E42E41072600}">
      <dsp:nvSpPr>
        <dsp:cNvPr id="0" name=""/>
        <dsp:cNvSpPr/>
      </dsp:nvSpPr>
      <dsp:spPr>
        <a:xfrm>
          <a:off x="5833765" y="1807709"/>
          <a:ext cx="5606438" cy="156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700" u="sng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Avantages</a:t>
          </a:r>
          <a:r>
            <a:rPr lang="fr-FR" sz="17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: A</a:t>
          </a:r>
          <a:r>
            <a:rPr lang="fr-FR" sz="17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ppels et SMS illimités + une connexion internet</a:t>
          </a:r>
          <a:endParaRPr lang="fr-FR" sz="17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700" b="0" i="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fixe et selon vos besoins</a:t>
          </a:r>
          <a:endParaRPr lang="fr-FR" sz="17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7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700" u="sng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Inconvénients</a:t>
          </a:r>
          <a:r>
            <a:rPr lang="fr-FR" sz="17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7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Documents justificatifs requis (RIB, pièce d’identité)</a:t>
          </a:r>
        </a:p>
      </dsp:txBody>
      <dsp:txXfrm>
        <a:off x="5833765" y="1807709"/>
        <a:ext cx="5606438" cy="1569752"/>
      </dsp:txXfrm>
    </dsp:sp>
    <dsp:sp modelId="{FA89F5CF-A088-40CE-98FC-6DE02EE83D13}">
      <dsp:nvSpPr>
        <dsp:cNvPr id="0" name=""/>
        <dsp:cNvSpPr/>
      </dsp:nvSpPr>
      <dsp:spPr>
        <a:xfrm>
          <a:off x="5794264" y="1649"/>
          <a:ext cx="3924280" cy="3375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Acheter un forfait téléphonique</a:t>
          </a:r>
        </a:p>
      </dsp:txBody>
      <dsp:txXfrm>
        <a:off x="5794264" y="1649"/>
        <a:ext cx="3924280" cy="337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E1C2D-3CB0-4115-BD49-40BE93BF1890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F93B9-85F3-4423-ADCF-19FAE6A80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10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F93B9-85F3-4423-ADCF-19FAE6A800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60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27B47-A748-D251-B40A-84EBCC69A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ABB7EF-61CB-3871-D035-92A08B137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EC4EC3-96FC-32DE-3E5A-D344152B5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45EBD8-63D8-7225-21A8-806A028CF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F93B9-85F3-4423-ADCF-19FAE6A8000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8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4D250-0FFB-3211-5D79-70E2A396A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93A965-0DB9-05ED-4B54-3408493D3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C527F0-E6C0-DE49-D2C0-72C76D8F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8FDEF7-6462-D2E5-C6FC-79E19ECF0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A4350A-A073-5AD3-A595-677531CD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85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A562D-E4FC-5FE7-E36B-AEB83C26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8D6292-19B2-872D-7D08-54F0A7103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03229C-A70E-778F-B67D-58F0CDF0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39826D-ED8D-D381-82EF-89C155A2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EEEF7-0C3C-52E4-37CC-B5BD52B0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37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8BE6A68-1E8D-4341-9727-7D676220B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6A2723-4053-32C2-2599-9BDDA2BEE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46100F-8E13-3011-65A8-7F62F5BF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D75419-7B8B-DDF4-6908-AE435815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F56603-8425-1B11-8EC0-B4E1320F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51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E9AF2-E51A-A608-F42F-44EF4545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5EBFE7-79C1-B822-7AE1-21BD10F42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2D0FC4-560B-198C-C84E-C984AD09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2BEC3D-FA96-1946-8851-8CE39374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EF329A-0B00-E806-21F6-24A08DDB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31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8D506-2B40-062D-E8D9-A22FB5F2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70C783-11E6-3B87-97BF-55EA01EE4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D2CA9D-5A3F-258E-84C5-B5A265B3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8F309D-C48C-E4B4-212A-E51B27D8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F0E2E6-F46D-F4CF-263A-4BE589A9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64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95385-ADDF-9E18-FB2B-40A01A69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C29A66-97BB-822C-C89F-5B850DEB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68A036-0263-3FC9-494C-A9A6E1586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4C189E-E786-D3C8-15B6-B268AD8B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6764B-4B6D-399A-7085-2C97B3F8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F0762B-BFEE-E015-E411-46BF567E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12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1AD92-5F49-8177-356A-ED1F66AC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E1B580-DA41-E100-ED3D-9C08D1875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ABC967-D8C9-4414-0298-C17085B74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EA212A-4654-4A13-6B4E-9A72B17E0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30ECA7-4902-CC39-26B3-8AA41EEC8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1D90AE-7C33-C795-ECBC-33B0D17E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90CEB2-D768-CA36-A99B-4D1F01BA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FD0EF5-9470-AB72-F322-B3A71C4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40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E6E7A-1F8A-72DF-5514-C8687C24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0D2AE3-F323-D623-C607-8DABFCA7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7FD491-66BD-978B-7D6E-8FD6B336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757CF8-007C-670F-0E64-900FCB38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1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034453-8C0D-430F-A999-75302E2E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7A4E4C-7029-DE44-68F8-85F56C0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2F3A87-D394-AB45-95AD-DA665CC0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98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ADE83-F434-1D25-39D6-FF3B25D1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F7E062-2AAA-C359-8806-6D9A9886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A6223F-5517-1C69-7CDE-A59C735C3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E7AFED-780A-83B3-1BCE-917459EB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691B91-A6E3-85EA-BCCA-CF388DD1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02EBF0-F513-7CCA-F769-FE205C73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3B238-B863-D738-D7BB-6D3A99AB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C7DF3C-E994-2F21-DE26-5A69FF6D5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791B67-057B-B0FF-A5EC-1578A6EFE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23BD1C-DD3E-6F30-208C-A0CE238A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B948FC-D9E7-B334-E9DB-180A1582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C60466-3D27-1B9E-E387-94C04E00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3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E97B3C-A6B9-5D19-E8A2-AAC50BCA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211D28-ADB7-5DB5-D962-F1084CB92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6518A-C34C-7C75-FC9B-65C23B2F5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C82C16-E083-45C6-A4BA-CB65ABD2F48B}" type="datetimeFigureOut">
              <a:rPr lang="fr-FR" smtClean="0"/>
              <a:t>30/08/2025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E007C-765D-48C3-D712-AFA6720E4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EE7B8F-7962-4BE8-918E-43BC2DEAC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520BA2-5DD7-4F3E-B65B-FCF6ABA8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3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15.jpeg"/><Relationship Id="rId7" Type="http://schemas.openxmlformats.org/officeDocument/2006/relationships/image" Target="../media/image4.svg"/><Relationship Id="rId12" Type="http://schemas.microsoft.com/office/2007/relationships/diagramDrawing" Target="../diagrams/drawing6.xml"/><Relationship Id="rId2" Type="http://schemas.openxmlformats.org/officeDocument/2006/relationships/hyperlink" Target="https://administration-etrangers-en-france.interieur.gouv.fr/particuliers/#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16.png"/><Relationship Id="rId10" Type="http://schemas.openxmlformats.org/officeDocument/2006/relationships/diagramQuickStyle" Target="../diagrams/quickStyle6.xml"/><Relationship Id="rId4" Type="http://schemas.openxmlformats.org/officeDocument/2006/relationships/hyperlink" Target="https://www.publicdomainpictures.net/en/view-image.php?image=267437&amp;picture=visa-appointment" TargetMode="Externa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hyperlink" Target="https://participation.u-bordeaux.fr/assemblies" TargetMode="External"/><Relationship Id="rId7" Type="http://schemas.openxmlformats.org/officeDocument/2006/relationships/image" Target="../media/image18.png"/><Relationship Id="rId12" Type="http://schemas.microsoft.com/office/2007/relationships/diagramDrawing" Target="../diagrams/drawing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diagramColors" Target="../diagrams/colors7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7.xml"/><Relationship Id="rId4" Type="http://schemas.openxmlformats.org/officeDocument/2006/relationships/hyperlink" Target="https://cvec.etudiant.gouv.fr/" TargetMode="Externa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20.png"/><Relationship Id="rId7" Type="http://schemas.openxmlformats.org/officeDocument/2006/relationships/diagramData" Target="../diagrams/data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8.xml"/><Relationship Id="rId5" Type="http://schemas.openxmlformats.org/officeDocument/2006/relationships/image" Target="../media/image4.svg"/><Relationship Id="rId10" Type="http://schemas.openxmlformats.org/officeDocument/2006/relationships/diagramColors" Target="../diagrams/colors8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hyperlink" Target="https://etudiant-etranger.ameli.fr/espace/#/" TargetMode="External"/><Relationship Id="rId7" Type="http://schemas.openxmlformats.org/officeDocument/2006/relationships/diagramLayout" Target="../diagrams/layout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image" Target="../media/image7.svg"/><Relationship Id="rId10" Type="http://schemas.microsoft.com/office/2007/relationships/diagramDrawing" Target="../diagrams/drawing1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7.svg"/><Relationship Id="rId10" Type="http://schemas.microsoft.com/office/2007/relationships/diagramDrawing" Target="../diagrams/drawing1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hyperlink" Target="https://www.formulaires.service-public.fr/gf/cerfa_12504.do" TargetMode="External"/><Relationship Id="rId7" Type="http://schemas.openxmlformats.org/officeDocument/2006/relationships/diagramData" Target="../diagrams/data1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eli.fr/doubs/assure/adresses-et-contacts/un-autre-sujet" TargetMode="External"/><Relationship Id="rId11" Type="http://schemas.microsoft.com/office/2007/relationships/diagramDrawing" Target="../diagrams/drawing14.xml"/><Relationship Id="rId5" Type="http://schemas.openxmlformats.org/officeDocument/2006/relationships/image" Target="../media/image7.svg"/><Relationship Id="rId10" Type="http://schemas.openxmlformats.org/officeDocument/2006/relationships/diagramColors" Target="../diagrams/colors14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5.xml"/><Relationship Id="rId2" Type="http://schemas.openxmlformats.org/officeDocument/2006/relationships/hyperlink" Target="http://www.impots.gouv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image" Target="../media/image28.png"/><Relationship Id="rId10" Type="http://schemas.microsoft.com/office/2007/relationships/diagramDrawing" Target="../diagrams/drawing15.xml"/><Relationship Id="rId4" Type="http://schemas.openxmlformats.org/officeDocument/2006/relationships/image" Target="../media/image7.svg"/><Relationship Id="rId9" Type="http://schemas.openxmlformats.org/officeDocument/2006/relationships/diagramColors" Target="../diagrams/colors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hyperlink" Target="https://pixnio.com/fr/science-fr/la-science-medicale/paire-vert-latex-gants" TargetMode="External"/><Relationship Id="rId7" Type="http://schemas.openxmlformats.org/officeDocument/2006/relationships/diagramLayout" Target="../diagrams/layout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5" Type="http://schemas.openxmlformats.org/officeDocument/2006/relationships/hyperlink" Target="https://www.ameli.fr/sites/default/files/formualires/132/s3704_0.pdf" TargetMode="External"/><Relationship Id="rId10" Type="http://schemas.microsoft.com/office/2007/relationships/diagramDrawing" Target="../diagrams/drawing16.xml"/><Relationship Id="rId4" Type="http://schemas.openxmlformats.org/officeDocument/2006/relationships/hyperlink" Target="https://www.doctolib.fr/" TargetMode="External"/><Relationship Id="rId9" Type="http://schemas.openxmlformats.org/officeDocument/2006/relationships/diagramColors" Target="../diagrams/colors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ihaj.org/SocioEducatif/DemandeLogementInternet/CreerDemande?idRegroupement=92" TargetMode="External"/><Relationship Id="rId13" Type="http://schemas.openxmlformats.org/officeDocument/2006/relationships/diagramQuickStyle" Target="../diagrams/quickStyle17.xml"/><Relationship Id="rId3" Type="http://schemas.openxmlformats.org/officeDocument/2006/relationships/image" Target="../media/image31.png"/><Relationship Id="rId7" Type="http://schemas.openxmlformats.org/officeDocument/2006/relationships/hyperlink" Target="https://www.demande-logement-social.gouv.fr/demandeCreation" TargetMode="External"/><Relationship Id="rId12" Type="http://schemas.openxmlformats.org/officeDocument/2006/relationships/diagramLayout" Target="../diagrams/layout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sservices.etudiant.gouv.fr/" TargetMode="External"/><Relationship Id="rId11" Type="http://schemas.openxmlformats.org/officeDocument/2006/relationships/diagramData" Target="../diagrams/data17.xml"/><Relationship Id="rId5" Type="http://schemas.openxmlformats.org/officeDocument/2006/relationships/hyperlink" Target="https://www.crous-bfc.fr/se-loger/faire-une-demande-de-logement-dans-une-residence-crous/" TargetMode="External"/><Relationship Id="rId15" Type="http://schemas.microsoft.com/office/2007/relationships/diagramDrawing" Target="../diagrams/drawing17.xml"/><Relationship Id="rId10" Type="http://schemas.openxmlformats.org/officeDocument/2006/relationships/image" Target="../media/image7.svg"/><Relationship Id="rId4" Type="http://schemas.openxmlformats.org/officeDocument/2006/relationships/image" Target="../media/image32.jpeg"/><Relationship Id="rId9" Type="http://schemas.openxmlformats.org/officeDocument/2006/relationships/image" Target="../media/image6.png"/><Relationship Id="rId14" Type="http://schemas.openxmlformats.org/officeDocument/2006/relationships/diagramColors" Target="../diagrams/colors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microsoft.com/office/2007/relationships/diagramDrawing" Target="../diagrams/drawing18.xml"/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1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diagramQuickStyle" Target="../diagrams/quickStyle18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8.xml"/><Relationship Id="rId4" Type="http://schemas.openxmlformats.org/officeDocument/2006/relationships/image" Target="../media/image35.png"/><Relationship Id="rId9" Type="http://schemas.openxmlformats.org/officeDocument/2006/relationships/diagramData" Target="../diagrams/data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microsoft.com/office/2007/relationships/diagramDrawing" Target="../diagrams/drawing20.xml"/><Relationship Id="rId3" Type="http://schemas.openxmlformats.org/officeDocument/2006/relationships/diagramLayout" Target="../diagrams/layout19.xml"/><Relationship Id="rId7" Type="http://schemas.openxmlformats.org/officeDocument/2006/relationships/image" Target="../media/image3.png"/><Relationship Id="rId12" Type="http://schemas.openxmlformats.org/officeDocument/2006/relationships/diagramColors" Target="../diagrams/colors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openxmlformats.org/officeDocument/2006/relationships/diagramQuickStyle" Target="../diagrams/quickStyle20.xml"/><Relationship Id="rId5" Type="http://schemas.openxmlformats.org/officeDocument/2006/relationships/diagramColors" Target="../diagrams/colors19.xml"/><Relationship Id="rId10" Type="http://schemas.openxmlformats.org/officeDocument/2006/relationships/diagramLayout" Target="../diagrams/layout20.xml"/><Relationship Id="rId4" Type="http://schemas.openxmlformats.org/officeDocument/2006/relationships/diagramQuickStyle" Target="../diagrams/quickStyle19.xml"/><Relationship Id="rId9" Type="http://schemas.openxmlformats.org/officeDocument/2006/relationships/diagramData" Target="../diagrams/data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0.jp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9.jp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hyperlink" Target="https://www.pexels.com/photo/briefcase-with-documents-placed-on-table-4792282/" TargetMode="External"/><Relationship Id="rId7" Type="http://schemas.openxmlformats.org/officeDocument/2006/relationships/diagramLayout" Target="../diagrams/layout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hyperlink" Target="https://www.lairdubois.fr/creations/23081-caisson-de-rangement-pour-vetements.html" TargetMode="External"/><Relationship Id="rId10" Type="http://schemas.microsoft.com/office/2007/relationships/diagramDrawing" Target="../diagrams/drawing5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id="{AEDE7BD7-6F67-E4B4-FB51-FD2136FA8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047" r="-20" b="50829"/>
          <a:stretch>
            <a:fillRect/>
          </a:stretch>
        </p:blipFill>
        <p:spPr>
          <a:xfrm>
            <a:off x="-2387" y="-255089"/>
            <a:ext cx="12194387" cy="355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id="{6B888BBE-ACEE-EB95-6A4E-F520E8E4D4E6}"/>
              </a:ext>
            </a:extLst>
          </p:cNvPr>
          <p:cNvSpPr txBox="1">
            <a:spLocks/>
          </p:cNvSpPr>
          <p:nvPr/>
        </p:nvSpPr>
        <p:spPr>
          <a:xfrm>
            <a:off x="438625" y="4346915"/>
            <a:ext cx="11291136" cy="864048"/>
          </a:xfrm>
          <a:prstGeom prst="rect">
            <a:avLst/>
          </a:prstGeom>
          <a:ln>
            <a:noFill/>
          </a:ln>
        </p:spPr>
        <p:txBody>
          <a:bodyPr vert="horz" wrap="none" lIns="0" tIns="45720" rIns="91440" bIns="45720" rtlCol="0" anchor="t" anchorCtr="0">
            <a:noAutofit/>
          </a:bodyPr>
          <a:lstStyle>
            <a:lvl1pPr algn="l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7733" b="0" i="0" kern="1200" cap="all" spc="133" baseline="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fr-FR" sz="6000" b="1" cap="none" spc="50" noProof="0" dirty="0">
                <a:ln w="28575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POURSUITE D’ETUDES EN FRANCE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F1C391F8-D496-7EEE-9390-7C3320C66C8C}"/>
              </a:ext>
            </a:extLst>
          </p:cNvPr>
          <p:cNvSpPr txBox="1">
            <a:spLocks/>
          </p:cNvSpPr>
          <p:nvPr/>
        </p:nvSpPr>
        <p:spPr>
          <a:xfrm>
            <a:off x="486751" y="5563846"/>
            <a:ext cx="11291136" cy="590156"/>
          </a:xfrm>
          <a:prstGeom prst="rect">
            <a:avLst/>
          </a:prstGeom>
          <a:noFill/>
        </p:spPr>
        <p:txBody>
          <a:bodyPr vert="horz" wrap="none" lIns="0" tIns="45720" rIns="91440" bIns="45720" rtlCol="0" anchor="t" anchorCtr="0">
            <a:noAutofit/>
          </a:bodyPr>
          <a:lstStyle>
            <a:lvl1pPr algn="l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7733" b="0" i="0" kern="1200" cap="all" spc="133" baseline="0">
                <a:solidFill>
                  <a:schemeClr val="bg1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fr-FR" sz="3200" cap="none" spc="50" noProof="0" dirty="0">
                <a:ln w="28575" cmpd="sng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Thème : Préparation et arrivée en France</a:t>
            </a:r>
          </a:p>
        </p:txBody>
      </p:sp>
      <p:pic>
        <p:nvPicPr>
          <p:cNvPr id="3" name="Image 2" descr="Une image contenant texte, logo, Emblème, symbole&#10;&#10;Le contenu généré par l’IA peut être incorrect.">
            <a:extLst>
              <a:ext uri="{FF2B5EF4-FFF2-40B4-BE49-F238E27FC236}">
                <a16:creationId xmlns:a16="http://schemas.microsoft.com/office/drawing/2014/main" id="{4B29ABB2-7C1B-1511-34D1-DA72A8D53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5294706"/>
            <a:ext cx="1604685" cy="1604685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77FEDF84-71E0-E37D-6423-9EF72F26A08B}"/>
              </a:ext>
            </a:extLst>
          </p:cNvPr>
          <p:cNvSpPr txBox="1"/>
          <p:nvPr/>
        </p:nvSpPr>
        <p:spPr>
          <a:xfrm>
            <a:off x="5279078" y="6423142"/>
            <a:ext cx="279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 du 30/08/2025</a:t>
            </a:r>
            <a:endParaRPr lang="fr-FR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67C42-7779-5963-D3ED-72D4B46ABE21}"/>
              </a:ext>
            </a:extLst>
          </p:cNvPr>
          <p:cNvSpPr txBox="1"/>
          <p:nvPr/>
        </p:nvSpPr>
        <p:spPr>
          <a:xfrm>
            <a:off x="490357" y="6441318"/>
            <a:ext cx="400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Préparée par : Pôle Socio-Pédagogique</a:t>
            </a:r>
            <a:endParaRPr lang="fr-FR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FA652-CE61-034A-D6FD-FF3EA0EC8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137A84E-B82A-4F97-E977-2B385A0AFEC3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10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E7C9D4E-255D-49CD-F15F-D8F544D8C8BC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10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AEF4BEAC-BAB3-60A1-CA3B-C97E9C3F8D33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SOMMAIRE</a:t>
            </a:r>
            <a:endParaRPr kumimoji="0" lang="fr-FR" sz="2400" b="1" i="0" u="none" strike="noStrike" kern="1200" cap="none" spc="317" normalizeH="0" baseline="0" noProof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134C257E-0A1C-4E8D-D661-1B7CDAD6E189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>
            <a:extLst>
              <a:ext uri="{FF2B5EF4-FFF2-40B4-BE49-F238E27FC236}">
                <a16:creationId xmlns:a16="http://schemas.microsoft.com/office/drawing/2014/main" id="{91A8C5BB-9B57-1E8D-6AC5-2A78B1797B69}"/>
              </a:ext>
            </a:extLst>
          </p:cNvPr>
          <p:cNvSpPr txBox="1"/>
          <p:nvPr/>
        </p:nvSpPr>
        <p:spPr>
          <a:xfrm>
            <a:off x="402443" y="1481919"/>
            <a:ext cx="9850241" cy="384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 de l’audience et présentation de l’A.E.S.B.M.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Préparer son arrivée en France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Les démarches administratives à réaliser à son arrivée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de logement 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d’emploi étudiant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Conseils pratiques pour une meilleure intégration en France</a:t>
            </a:r>
            <a:endParaRPr lang="fr-FR" sz="2000" noProof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1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51578-EA1A-9A89-7349-C1090179C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9F7307C-0A13-6A61-AE4A-CC8150095C03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11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CBD2B1F-D76A-4477-AADE-554FA459021E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11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342E427B-A9A9-418A-82F6-34711DAC4385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DEMARCHES ADMINISTRATIVES A REALISER </a:t>
            </a:r>
            <a:r>
              <a:rPr lang="fr-FR" sz="2400" b="1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ARRIVEE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55F0C91E-60FA-1080-A9BF-700C1A8D848A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A71679FB-1973-6FA8-431D-C49E1085E765}"/>
              </a:ext>
            </a:extLst>
          </p:cNvPr>
          <p:cNvSpPr txBox="1"/>
          <p:nvPr/>
        </p:nvSpPr>
        <p:spPr>
          <a:xfrm>
            <a:off x="2715767" y="1210463"/>
            <a:ext cx="9473185" cy="161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 noProof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VALIDATION DU VISA</a:t>
            </a:r>
            <a:endParaRPr lang="fr-FR" u="sng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l’une des premières démarches à réaliser arriver en France. Cela, même si l’Etat français accorde un délai de 2 mois non négociable pour réaliser  cette validation.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17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réalise en ligne sur le site internet </a:t>
            </a:r>
            <a:r>
              <a:rPr lang="fr-FR" sz="17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etrangers-en-france.interieur.gouv.fr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texte, Billet de banque, papier, intérieur&#10;&#10;Le contenu généré par l’IA peut être incorrect.">
            <a:extLst>
              <a:ext uri="{FF2B5EF4-FFF2-40B4-BE49-F238E27FC236}">
                <a16:creationId xmlns:a16="http://schemas.microsoft.com/office/drawing/2014/main" id="{E2D7BB48-C2EA-ADBD-0DB4-AF5671F26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2442" y="1247039"/>
            <a:ext cx="2130552" cy="1423596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70BE373-43FA-7896-9412-E0CCB58774CB}"/>
              </a:ext>
            </a:extLst>
          </p:cNvPr>
          <p:cNvSpPr txBox="1"/>
          <p:nvPr/>
        </p:nvSpPr>
        <p:spPr>
          <a:xfrm>
            <a:off x="402443" y="3001404"/>
            <a:ext cx="8467238" cy="196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Justificatifs à fournir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Adresse email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Adresse de résidence en France + un justificatif de domicile (attestation d’hébergement, 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Taxe de séjour de 50 euros (à acheter en ligne ou dans un bureau de tabac)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5DF1E91-E0FB-88E6-29AE-100CD9A55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368" y="2739387"/>
            <a:ext cx="2157983" cy="3449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B4BB7954-64E9-85DB-E28D-8EB7E07CB4A6}"/>
              </a:ext>
            </a:extLst>
          </p:cNvPr>
          <p:cNvSpPr txBox="1"/>
          <p:nvPr/>
        </p:nvSpPr>
        <p:spPr>
          <a:xfrm>
            <a:off x="1252835" y="5529849"/>
            <a:ext cx="8000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noProof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 attestation de validation du visa vous sera utiles car vous sera quasiment toujours demandée pour vos démarches administratives lors de votre première année.</a:t>
            </a:r>
            <a:endParaRPr lang="fr-FR" sz="17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Graphique 17" descr="Avertissement avec un remplissage uni">
            <a:extLst>
              <a:ext uri="{FF2B5EF4-FFF2-40B4-BE49-F238E27FC236}">
                <a16:creationId xmlns:a16="http://schemas.microsoft.com/office/drawing/2014/main" id="{C51A7E32-8D1B-6BFB-9E4F-2263C6B9EB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637" y="5475142"/>
            <a:ext cx="679404" cy="679404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93487B8-4C7B-4782-037F-BC6770C3E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963873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0544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27F02-984D-6E83-969F-673B0E130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FABCE4C-5EAD-897D-A4FC-5D63C3303EE1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12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F5DF36F-4F6E-BFD4-DC36-35A3E688777E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12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BA6C3B9-5114-4EF8-E271-F2A5C8C51E35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DEMARCHES ADMINISTRATIVES A REALISER </a:t>
            </a:r>
            <a:r>
              <a:rPr lang="fr-FR" sz="2400" b="1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ARRIVEE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2225E667-D680-6F72-11A2-F7685F475AEA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92158FCC-7C57-9020-EA8A-03E59D189D4D}"/>
              </a:ext>
            </a:extLst>
          </p:cNvPr>
          <p:cNvSpPr txBox="1"/>
          <p:nvPr/>
        </p:nvSpPr>
        <p:spPr>
          <a:xfrm>
            <a:off x="2715767" y="1210463"/>
            <a:ext cx="9473185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CONTRIBUTION À LA VIE ETUDIANTE ET DE CAMPUS (C.V.E.C.)</a:t>
            </a:r>
          </a:p>
          <a:p>
            <a:pPr marL="285750" lvl="1" indent="-285750">
              <a:spcBef>
                <a:spcPts val="95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 financière obligatoire due par les étudiants et collectée par les CROUS</a:t>
            </a:r>
          </a:p>
          <a:p>
            <a:pPr marL="285750" lvl="1" indent="-285750">
              <a:spcBef>
                <a:spcPts val="95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Montant 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105 euros</a:t>
            </a:r>
          </a:p>
        </p:txBody>
      </p:sp>
      <p:pic>
        <p:nvPicPr>
          <p:cNvPr id="3" name="Image 2" descr="Une image contenant texte, Police, Graphique, cercle&#10;&#10;Le contenu généré par l’IA peut être incorrect.">
            <a:extLst>
              <a:ext uri="{FF2B5EF4-FFF2-40B4-BE49-F238E27FC236}">
                <a16:creationId xmlns:a16="http://schemas.microsoft.com/office/drawing/2014/main" id="{6C98370C-625C-DECC-6C8D-548B4BF9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2442" y="1228751"/>
            <a:ext cx="2059895" cy="128949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EED31D04-4A99-6182-0956-2E27C2D11ABE}"/>
              </a:ext>
            </a:extLst>
          </p:cNvPr>
          <p:cNvSpPr txBox="1"/>
          <p:nvPr/>
        </p:nvSpPr>
        <p:spPr>
          <a:xfrm>
            <a:off x="402443" y="3001404"/>
            <a:ext cx="8467238" cy="156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Etapes à mener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Rendez-vous sur le site </a:t>
            </a:r>
            <a:r>
              <a:rPr lang="fr-FR" sz="17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cvec.etudiant.gouv.fr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Choisir la méthode paiement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connecter sur votre espace </a:t>
            </a:r>
            <a:r>
              <a:rPr lang="fr-FR" sz="17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MesServicesEtudiants</a:t>
            </a: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puis effectuer le paiement en ligne*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6D0DE474-F623-4928-CA0D-84A60B48A20F}"/>
              </a:ext>
            </a:extLst>
          </p:cNvPr>
          <p:cNvSpPr txBox="1"/>
          <p:nvPr/>
        </p:nvSpPr>
        <p:spPr>
          <a:xfrm>
            <a:off x="1417427" y="5145801"/>
            <a:ext cx="74979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noProof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numéro de l’attestation CVEC vous sera utile pour la finalisation de votre inscription scolaire.</a:t>
            </a:r>
            <a:endParaRPr lang="fr-FR" sz="17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phique 15" descr="Avertissement avec un remplissage uni">
            <a:extLst>
              <a:ext uri="{FF2B5EF4-FFF2-40B4-BE49-F238E27FC236}">
                <a16:creationId xmlns:a16="http://schemas.microsoft.com/office/drawing/2014/main" id="{053C5EB6-3BA7-32F2-ED61-62358D946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229" y="5091094"/>
            <a:ext cx="679404" cy="67940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036E554-9D9C-639D-331C-54ACD82ED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0808" y="2165142"/>
            <a:ext cx="3293450" cy="398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50E1B67A-39CA-6EF7-FDF8-27572227EC3A}"/>
              </a:ext>
            </a:extLst>
          </p:cNvPr>
          <p:cNvSpPr txBox="1"/>
          <p:nvPr/>
        </p:nvSpPr>
        <p:spPr>
          <a:xfrm>
            <a:off x="466752" y="5947541"/>
            <a:ext cx="7497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05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: Uniquement si vous avez choisit un paiement par carte bancaire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27F82A26-BFF5-EF58-DBEF-0DF3291F8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7946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5141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884B7-D31D-CC0F-9F2C-FAA094A4F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DE166C3-7D6F-79C6-77BA-1C6449325F3D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13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5FC308D-A940-AD9B-249C-9199842D29A8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13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5B2FAE1E-431F-A262-9614-AA94B60E9BC7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DEMARCHES ADMINISTRATIVES A REALISER </a:t>
            </a:r>
            <a:r>
              <a:rPr lang="fr-FR" sz="2400" b="1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ARRIVEE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5F964C05-03D3-1D6D-3B0D-7ADF69E88D4A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816C0074-000A-7444-B5D3-026099C58FB2}"/>
              </a:ext>
            </a:extLst>
          </p:cNvPr>
          <p:cNvSpPr txBox="1"/>
          <p:nvPr/>
        </p:nvSpPr>
        <p:spPr>
          <a:xfrm>
            <a:off x="2715767" y="1146455"/>
            <a:ext cx="9473185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L’INSCRIPTION SCOLAIRE</a:t>
            </a:r>
          </a:p>
          <a:p>
            <a:pPr marL="285750" lvl="1" indent="-285750">
              <a:spcBef>
                <a:spcPts val="95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Doit être effectuée selon les règles administratives de votre établissement scolaire</a:t>
            </a:r>
          </a:p>
          <a:p>
            <a:pPr marL="285750" lvl="1" indent="-285750">
              <a:spcBef>
                <a:spcPts val="95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frais d’inscription peuvent varier dépendant de votre niveau d’étude et du type de formation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0ED1D4F-F1B9-FAE0-3B8E-CA2D2892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42" y="1157881"/>
            <a:ext cx="2264182" cy="1333696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518B526-2888-55A2-B04A-10A3F45CD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61C580E-ACE2-9828-A2AC-46F17CFF9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2394EDD-4394-513F-2ADA-34426200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F70D87D-A4B6-AD69-4A38-27034D4CB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352" y="2785487"/>
            <a:ext cx="4485631" cy="3385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A8F5E7AB-F71A-B014-B817-5F95767837C7}"/>
              </a:ext>
            </a:extLst>
          </p:cNvPr>
          <p:cNvSpPr txBox="1"/>
          <p:nvPr/>
        </p:nvSpPr>
        <p:spPr>
          <a:xfrm>
            <a:off x="1225403" y="2786649"/>
            <a:ext cx="5696605" cy="18928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noProof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Depuis 2019, le ministère de l’Enseignement supérieur Français à mis en place des droits différenciés (frais d’inscription différenciés) pour les étudiants extracommunautaires (étudiants hors Union Européen).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7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Licence </a:t>
            </a:r>
            <a:r>
              <a:rPr lang="fr-FR" sz="17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  <a:r>
              <a:rPr lang="fr-FR" sz="17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≈ 2770 € (euros)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7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 : ≈ 3770 €</a:t>
            </a:r>
          </a:p>
        </p:txBody>
      </p:sp>
      <p:pic>
        <p:nvPicPr>
          <p:cNvPr id="22" name="Graphique 21" descr="Avertissement avec un remplissage uni">
            <a:extLst>
              <a:ext uri="{FF2B5EF4-FFF2-40B4-BE49-F238E27FC236}">
                <a16:creationId xmlns:a16="http://schemas.microsoft.com/office/drawing/2014/main" id="{40AB499E-01C6-CE6C-FA9A-0F8FD16E3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073" y="3393360"/>
            <a:ext cx="679404" cy="679404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776D0ACD-B61D-963A-7266-FF55547FF3A3}"/>
              </a:ext>
            </a:extLst>
          </p:cNvPr>
          <p:cNvSpPr txBox="1"/>
          <p:nvPr/>
        </p:nvSpPr>
        <p:spPr>
          <a:xfrm>
            <a:off x="1237294" y="4938920"/>
            <a:ext cx="5696605" cy="126701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</a:pPr>
            <a:r>
              <a:rPr lang="fr-FR" sz="1700" b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1700" b="1" noProof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vous êtes assujettis aux droits différenciés, demander à votre  établissement scolaire s’il propose une exonération partielle sur les frais d’inscription. </a:t>
            </a:r>
          </a:p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noProof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si oui, comment vous pouvez effectuer la demande.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64A580A-1FB4-3C30-A546-377905C60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73" y="5232724"/>
            <a:ext cx="679405" cy="679405"/>
          </a:xfrm>
          <a:prstGeom prst="rect">
            <a:avLst/>
          </a:prstGeom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A63DF35E-D97B-2145-5B90-9EF085D71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7946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252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948FC-C27B-9674-C1E2-3A7A3BFD0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3CE755B-F378-5A7D-3811-EE8A1ABD31FE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14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6F183F0-76DA-BAE9-FAC6-9C17A2703226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14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FA8F521-87E5-F81C-AA23-96011DCBF006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DEMARCHES ADMINISTRATIVES A REALISER </a:t>
            </a:r>
            <a:r>
              <a:rPr lang="fr-FR" sz="2400" b="1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ARRIVEE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0411EADE-DEB4-0D3A-9356-5B012963C94C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BCFCB7FF-9F6A-1BCD-293F-A20F6E803346}"/>
              </a:ext>
            </a:extLst>
          </p:cNvPr>
          <p:cNvSpPr txBox="1"/>
          <p:nvPr/>
        </p:nvSpPr>
        <p:spPr>
          <a:xfrm>
            <a:off x="2715767" y="1146455"/>
            <a:ext cx="9473185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TELEPHONIQUE</a:t>
            </a:r>
          </a:p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conseillé de vous fournir une puce téléphonique française dès l’instant où vous arrivez en France.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A943993-9E26-628C-1796-AC986645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13C3CD9-A743-DCDC-4EFD-EF88862F6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2ED0A32-6F41-AD00-60FC-2E33B4621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6" name="Picture 2" descr="Changement carte SIM : comment et pourquoi changer de carte SIM pour  optimiser votre connectivité - Blog High Tech">
            <a:extLst>
              <a:ext uri="{FF2B5EF4-FFF2-40B4-BE49-F238E27FC236}">
                <a16:creationId xmlns:a16="http://schemas.microsoft.com/office/drawing/2014/main" id="{A5AF9A56-84FC-C7FD-0B31-B384CD12B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/>
          <a:stretch>
            <a:fillRect/>
          </a:stretch>
        </p:blipFill>
        <p:spPr bwMode="auto">
          <a:xfrm>
            <a:off x="402441" y="1128979"/>
            <a:ext cx="2313325" cy="14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9797028-596B-7559-4A38-D216A66A04C5}"/>
              </a:ext>
            </a:extLst>
          </p:cNvPr>
          <p:cNvSpPr txBox="1"/>
          <p:nvPr/>
        </p:nvSpPr>
        <p:spPr>
          <a:xfrm>
            <a:off x="2715766" y="2119515"/>
            <a:ext cx="66567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Deux possibilités :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216CA53-2EED-AA9C-8A87-E7CCB4FB7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970079"/>
              </p:ext>
            </p:extLst>
          </p:nvPr>
        </p:nvGraphicFramePr>
        <p:xfrm>
          <a:off x="402441" y="2803991"/>
          <a:ext cx="11640207" cy="337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F17F3850-9795-0786-9411-CB49D6BAB8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7946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4731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DE256-E969-44E2-FC99-647655C95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37CC402-14E3-5A38-E91F-4AE143BF6126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15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1C79B3A-B2BD-BD3D-68D3-2EA6DD50121F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15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9B5DF361-22CB-FC86-A88A-53D2FFEBC5A1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DEMARCHES ADMINISTRATIVES A REALISER </a:t>
            </a:r>
            <a:r>
              <a:rPr lang="fr-FR" sz="2400" b="1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ARRIVEE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A377829-658A-8D1E-C5F7-04E7EDA6FD24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AA9D1CBE-EA9C-C965-9F83-856911642CCA}"/>
              </a:ext>
            </a:extLst>
          </p:cNvPr>
          <p:cNvSpPr txBox="1"/>
          <p:nvPr/>
        </p:nvSpPr>
        <p:spPr>
          <a:xfrm>
            <a:off x="2468879" y="1146455"/>
            <a:ext cx="947318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OUVERTURE COMPTE BANCAIRE</a:t>
            </a:r>
          </a:p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Disposer d’un compte bancaire et d’une carte bancaire vous permet d’avoir accès à plus de possibilités et de moyens d’achat.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BAF28C3-9C90-835E-6271-789E39C31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EF27C60-EBA1-1A4B-C3BC-B630947B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0AE878E-42E8-72FA-1769-BBE196CE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22B4E77B-D1DC-0176-C04B-3CCB719E5CAD}"/>
              </a:ext>
            </a:extLst>
          </p:cNvPr>
          <p:cNvSpPr txBox="1"/>
          <p:nvPr/>
        </p:nvSpPr>
        <p:spPr>
          <a:xfrm>
            <a:off x="402441" y="2674788"/>
            <a:ext cx="554115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Grâce à votre compte bancaire, vous pourrez entre autres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Stocker vos avoirs financiers (et ainsi éviter d’avoir de l’espèce sur vous)</a:t>
            </a:r>
          </a:p>
          <a:p>
            <a:endParaRPr lang="fr-FR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Recevoir des virements nationaux ou internationaux</a:t>
            </a:r>
          </a:p>
          <a:p>
            <a:endParaRPr lang="fr-FR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Souscrire à des abonnements nécessitant des prélèvements réguliers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CED494AB-A3EC-0159-B40B-8A3E31C092D8}"/>
              </a:ext>
            </a:extLst>
          </p:cNvPr>
          <p:cNvSpPr txBox="1"/>
          <p:nvPr/>
        </p:nvSpPr>
        <p:spPr>
          <a:xfrm>
            <a:off x="402441" y="4885555"/>
            <a:ext cx="5852055" cy="117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Deux possibilités d’ouverture de compte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Ouverture en ligne (possible pour certaines banques)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ouverture en agence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EB6F1467-B0A7-C1AF-4B92-1F9E43678229}"/>
              </a:ext>
            </a:extLst>
          </p:cNvPr>
          <p:cNvSpPr txBox="1"/>
          <p:nvPr/>
        </p:nvSpPr>
        <p:spPr>
          <a:xfrm>
            <a:off x="6095998" y="2674788"/>
            <a:ext cx="5852055" cy="365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Documents qui pourront vous être demandé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Passeport + visa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 d’inscription ou carte étudiante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Justificatif de domicile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logement personnel (facture/contrat d’électricité ou assurance habitation ou facture box internet)</a:t>
            </a:r>
          </a:p>
          <a:p>
            <a:pPr lvl="1"/>
            <a:endParaRPr lang="fr-FR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vous êtes hébergé (pièce d’identité de l’hébergeant + justificatif de domicile de l’hébergeant + attestation d’hébergement de l’hébergeant)</a:t>
            </a:r>
          </a:p>
        </p:txBody>
      </p:sp>
      <p:pic>
        <p:nvPicPr>
          <p:cNvPr id="2050" name="Picture 2" descr="Meilleure banque physique : comparatif 2025 • Finance Héros">
            <a:extLst>
              <a:ext uri="{FF2B5EF4-FFF2-40B4-BE49-F238E27FC236}">
                <a16:creationId xmlns:a16="http://schemas.microsoft.com/office/drawing/2014/main" id="{69B124F9-AFFE-1076-550E-F0F11CF4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" y="1128979"/>
            <a:ext cx="1993288" cy="14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816E058-9D9A-7221-1265-631D5DAFB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7946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275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9A5DC-C3FB-C6C7-2E4F-11091AEFF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BD7AE1C-B412-9441-5A5D-D57E0E3EAF97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16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0745DA2-3836-5736-16FC-6CF4455B3751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16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8BC6710-F296-EC0C-EE50-95260631C224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DEMARCHES ADMINISTRATIVES A REALISER </a:t>
            </a:r>
            <a:r>
              <a:rPr lang="fr-FR" sz="2400" b="1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ARRIVEE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926C914D-064D-3B42-6738-5266A82E84B3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D31A9B64-10AF-78B8-3F11-459EFF5DE2DC}"/>
              </a:ext>
            </a:extLst>
          </p:cNvPr>
          <p:cNvSpPr txBox="1"/>
          <p:nvPr/>
        </p:nvSpPr>
        <p:spPr>
          <a:xfrm>
            <a:off x="2715767" y="1146455"/>
            <a:ext cx="947318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ASSURANCE MALADIE</a:t>
            </a:r>
          </a:p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Assure la prise en charge des dépenses de santé des assurés et garantit l'accès aux soins quels que soient leurs ressources, leur situation ou leur état de santé.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67EBA31-77AC-951F-E3CF-CC5B335F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3CE27D4-F4FF-716F-32A4-36A3287A8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EF0ECFD-2426-4AA7-6DB2-C12850F8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5E0A5C-9A9B-14EE-52A2-BC32F2779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18" y="1309842"/>
            <a:ext cx="2117463" cy="718713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E5AF920-F5EB-7982-E5AA-3F3E1308AF18}"/>
              </a:ext>
            </a:extLst>
          </p:cNvPr>
          <p:cNvSpPr txBox="1"/>
          <p:nvPr/>
        </p:nvSpPr>
        <p:spPr>
          <a:xfrm>
            <a:off x="6333742" y="2362538"/>
            <a:ext cx="5852055" cy="352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Documents justificatifs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Attestation d’inscription de l’année en cours (certificat de scolarité, carte étudiante)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Justificatif d’identité (Passeport)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 étudiant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Justificatif d’état civil (extrait de naissance en français)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Titre de séjour (Attestation de validation du visa)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RIB à votre nom (ou RIB d’un tiers + procuration RIB tiers complété et signé).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FA615A08-6E9D-F250-BF6C-608CA795C1A1}"/>
              </a:ext>
            </a:extLst>
          </p:cNvPr>
          <p:cNvSpPr txBox="1"/>
          <p:nvPr/>
        </p:nvSpPr>
        <p:spPr>
          <a:xfrm>
            <a:off x="439018" y="2408258"/>
            <a:ext cx="5852055" cy="156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faire la demande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rendre sur le site </a:t>
            </a: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etudiant-etranger.ameli.fr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Renseigner vos informations personnelles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Déposer les justificatifs nécessaires</a:t>
            </a:r>
          </a:p>
        </p:txBody>
      </p:sp>
      <p:pic>
        <p:nvPicPr>
          <p:cNvPr id="21" name="Graphique 20" descr="Informations avec un remplissage uni">
            <a:extLst>
              <a:ext uri="{FF2B5EF4-FFF2-40B4-BE49-F238E27FC236}">
                <a16:creationId xmlns:a16="http://schemas.microsoft.com/office/drawing/2014/main" id="{BD37BF2A-D804-EB16-6755-C76ACA056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22" y="4857011"/>
            <a:ext cx="674122" cy="674122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01239BB-31A4-09A2-B33B-14FBF071D7CB}"/>
              </a:ext>
            </a:extLst>
          </p:cNvPr>
          <p:cNvSpPr txBox="1"/>
          <p:nvPr/>
        </p:nvSpPr>
        <p:spPr>
          <a:xfrm>
            <a:off x="868680" y="4225803"/>
            <a:ext cx="5221224" cy="19184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</a:pPr>
            <a:r>
              <a:rPr lang="fr-FR" sz="17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délai de traitement est de plus ou moins 3 semaines. </a:t>
            </a:r>
          </a:p>
          <a:p>
            <a:pPr marL="0" lvl="1">
              <a:spcBef>
                <a:spcPts val="952"/>
              </a:spcBef>
            </a:pPr>
            <a:r>
              <a:rPr lang="fr-FR" sz="17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votre dossier est accepté, votre espace A.M.E.L.I sera créée, un numéro de sécurité social provisoire vous sera attribué et vous recevrez votre attestation provisoire.</a:t>
            </a:r>
          </a:p>
          <a:p>
            <a:pPr marL="0" lvl="1">
              <a:spcBef>
                <a:spcPts val="952"/>
              </a:spcBef>
            </a:pPr>
            <a:r>
              <a:rPr lang="fr-FR" sz="17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pourrez ainsi par la suite effectuer la demande pour la carte vitale.</a:t>
            </a:r>
            <a:endParaRPr lang="fr-FR" sz="1700" b="1" noProof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BA13048-EE7B-8A79-EB1C-B9E5B94787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7946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578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1EEF3-52C3-25D1-3D96-568BC61FA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97332FA-5E7F-8B4F-8669-6D95C5561046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17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A486066-EA78-3198-C8EF-F95019E7C91D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17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8727155-C536-2F1C-A9A0-C4BE36F2CDE7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DEMARCHES ADMINISTRATIVES A REALISER </a:t>
            </a:r>
            <a:r>
              <a:rPr lang="fr-FR" sz="2400" b="1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ARRIVEE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F40D37AB-B8D0-9475-9970-F9E161BF4EDE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392CF0D2-7A3E-FB41-4C2E-F8F37CD9949C}"/>
              </a:ext>
            </a:extLst>
          </p:cNvPr>
          <p:cNvSpPr txBox="1"/>
          <p:nvPr/>
        </p:nvSpPr>
        <p:spPr>
          <a:xfrm>
            <a:off x="2679191" y="1146455"/>
            <a:ext cx="947318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ABONNEMENT AUX TRANSPORTS</a:t>
            </a:r>
          </a:p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L’abonnement aux transports est essentiel pour les déplacements long trajet ou même court si vous êtes contre le temps. Souscription possible directement en agence ou en ligne.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D87E513-FF58-B302-3D64-300BFDD29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9476E21-1D52-B318-C233-DC8CC5D29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7A185B8-729B-0517-2174-537D7C2FA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5EF114ED-28AC-EA60-4B00-9EF8A7D13323}"/>
              </a:ext>
            </a:extLst>
          </p:cNvPr>
          <p:cNvSpPr txBox="1"/>
          <p:nvPr/>
        </p:nvSpPr>
        <p:spPr>
          <a:xfrm>
            <a:off x="402442" y="2570815"/>
            <a:ext cx="5952638" cy="365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Documents justificatifs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Passeport + visa ou carte de séjour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Justificatif de domicile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logement personnel (facture/contrat d’électricité ou assurance habitation ou facture box internet)</a:t>
            </a:r>
          </a:p>
          <a:p>
            <a:pPr lvl="1"/>
            <a:endParaRPr lang="fr-FR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vous êtes hébergé (pièce d’identité + justificatif de domicile + attestation d’hébergement de l’hébergeant)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RIB (Si le RIB est celui d’un proche : Fournir une pièce d’identité de votre proche)</a:t>
            </a:r>
          </a:p>
        </p:txBody>
      </p:sp>
      <p:pic>
        <p:nvPicPr>
          <p:cNvPr id="1026" name="Picture 2" descr="IciOnAgit. Belfort : l'offre « Triple play », un seul pass pour trois  moyens de transport">
            <a:extLst>
              <a:ext uri="{FF2B5EF4-FFF2-40B4-BE49-F238E27FC236}">
                <a16:creationId xmlns:a16="http://schemas.microsoft.com/office/drawing/2014/main" id="{4BE06496-846C-B320-0465-264D4EBC4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2" y="1070388"/>
            <a:ext cx="2148734" cy="14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737C3E7-25E3-69EC-E8AD-F5DE0F33B09C}"/>
              </a:ext>
            </a:extLst>
          </p:cNvPr>
          <p:cNvSpPr txBox="1"/>
          <p:nvPr/>
        </p:nvSpPr>
        <p:spPr>
          <a:xfrm>
            <a:off x="6702552" y="2933749"/>
            <a:ext cx="5394853" cy="87716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</a:pPr>
            <a:r>
              <a:rPr lang="fr-FR" sz="1700" b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vous êtes étudiant, indiquer cette situation à l’ouverture de votre abonnement. Cela vous permettra d’avoir une réduction sur le tarif de l’abonnement.</a:t>
            </a:r>
            <a:endParaRPr lang="fr-FR" sz="1700" b="1" noProof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D2D4609-5996-2F36-E012-1197211CD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155" y="2244902"/>
            <a:ext cx="679405" cy="679405"/>
          </a:xfrm>
          <a:prstGeom prst="rect">
            <a:avLst/>
          </a:prstGeom>
        </p:spPr>
      </p:pic>
      <p:pic>
        <p:nvPicPr>
          <p:cNvPr id="14" name="Graphique 13" descr="Informations avec un remplissage uni">
            <a:extLst>
              <a:ext uri="{FF2B5EF4-FFF2-40B4-BE49-F238E27FC236}">
                <a16:creationId xmlns:a16="http://schemas.microsoft.com/office/drawing/2014/main" id="{3D1B500B-FE6B-B43C-6BE4-C9798E943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4879" y="3950208"/>
            <a:ext cx="674122" cy="674122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EB7081DE-B400-2707-FD71-5371102DF362}"/>
              </a:ext>
            </a:extLst>
          </p:cNvPr>
          <p:cNvSpPr txBox="1"/>
          <p:nvPr/>
        </p:nvSpPr>
        <p:spPr>
          <a:xfrm>
            <a:off x="6702552" y="4569790"/>
            <a:ext cx="5394853" cy="16568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</a:pPr>
            <a:r>
              <a:rPr lang="fr-FR" sz="17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les résidents à Belfort :</a:t>
            </a:r>
          </a:p>
          <a:p>
            <a:pPr marL="0" lvl="1">
              <a:spcBef>
                <a:spcPts val="952"/>
              </a:spcBef>
            </a:pPr>
            <a:r>
              <a:rPr lang="fr-FR" sz="1700" b="1" noProof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L’abonnement OPTYMO vous permet d’avoir accès à différents moyens de transport (bus, vélo</a:t>
            </a:r>
            <a:r>
              <a:rPr lang="fr-FR" sz="17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</a:t>
            </a:r>
            <a:r>
              <a:rPr lang="fr-FR" sz="1700" b="1" noProof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voiture).</a:t>
            </a:r>
          </a:p>
          <a:p>
            <a:pPr marL="0" lvl="1">
              <a:spcBef>
                <a:spcPts val="952"/>
              </a:spcBef>
            </a:pPr>
            <a:r>
              <a:rPr lang="fr-FR" sz="17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vous êtes étudiant, l’abonnement est plafonné à 18€/mois.</a:t>
            </a:r>
            <a:endParaRPr lang="fr-FR" sz="1700" b="1" noProof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AC156B4-465A-FA74-CC21-7178D8D46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7946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6515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4F190-A22D-19B6-F33C-D2DDF45CB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49CCDCF-E523-4824-F7D8-1938A47C7596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18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5038059-DABF-8551-20D1-1389D162661F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18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5592586-12DD-3248-0942-CEEFB8B4B32A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DEMARCHES ADMINISTRATIVES A REALISER </a:t>
            </a:r>
            <a:r>
              <a:rPr lang="fr-FR" sz="2400" b="1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ARRIVEE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E5DA850-A086-37AF-631A-BFE0E6F3E1D2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C1308AAF-C61F-4B43-6BCF-5A641E0C1A39}"/>
              </a:ext>
            </a:extLst>
          </p:cNvPr>
          <p:cNvSpPr txBox="1"/>
          <p:nvPr/>
        </p:nvSpPr>
        <p:spPr>
          <a:xfrm>
            <a:off x="2679191" y="1146455"/>
            <a:ext cx="947318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COMPLEMENTAIRE SANTE SOLIDAIRE (C2S)</a:t>
            </a:r>
          </a:p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 aide prend en charge ce qui n'est pas remboursé par l'Assurance maladie (taux de remboursement AMELI entre 60…75%).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AFFCFB9-E53B-29FE-54CA-CEB77F4C1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CC6D4C0-663E-9825-F1B8-599D4A937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08AEBF2-D1BA-3012-F310-3CE90E31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60004F4D-7244-DDDA-9514-90D1428FDAB6}"/>
              </a:ext>
            </a:extLst>
          </p:cNvPr>
          <p:cNvSpPr txBox="1"/>
          <p:nvPr/>
        </p:nvSpPr>
        <p:spPr>
          <a:xfrm>
            <a:off x="402442" y="2570815"/>
            <a:ext cx="5952638" cy="156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 en ligne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: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S’effectue depuis votre espace AMELI, dans la rubrique “Mes démarches” puis “Faire une demande de Complémentaire santé solidaire”.</a:t>
            </a:r>
          </a:p>
        </p:txBody>
      </p:sp>
      <p:pic>
        <p:nvPicPr>
          <p:cNvPr id="2050" name="Picture 2" descr="Améliorer les remboursements avec le 100% santé et la complémentaire santé  solidaire | solidarites.gouv.fr | Ministère du Travail, de la Santé, des  Solidarités et des Familles">
            <a:extLst>
              <a:ext uri="{FF2B5EF4-FFF2-40B4-BE49-F238E27FC236}">
                <a16:creationId xmlns:a16="http://schemas.microsoft.com/office/drawing/2014/main" id="{2DFE6054-801F-F0F5-97EB-B64FCF417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1"/>
          <a:stretch>
            <a:fillRect/>
          </a:stretch>
        </p:blipFill>
        <p:spPr bwMode="auto">
          <a:xfrm>
            <a:off x="402442" y="1146456"/>
            <a:ext cx="2224933" cy="11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87483C8F-0E59-8E38-0FBB-1B1BBFE33E6F}"/>
              </a:ext>
            </a:extLst>
          </p:cNvPr>
          <p:cNvSpPr txBox="1"/>
          <p:nvPr/>
        </p:nvSpPr>
        <p:spPr>
          <a:xfrm>
            <a:off x="6848856" y="2570457"/>
            <a:ext cx="5320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 par courrier</a:t>
            </a:r>
            <a:r>
              <a:rPr lang="fr-FR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</a:t>
            </a:r>
            <a:endParaRPr lang="fr-FR" sz="1700" b="1" noProof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spcBef>
                <a:spcPts val="95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aurez à remplir un formulaire CERFA </a:t>
            </a: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  <a:hlinkClick r:id="rId3"/>
              </a:rPr>
              <a:t>Lien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lvl="1" indent="-285750">
              <a:spcBef>
                <a:spcPts val="95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Documents à inclure au courrier :</a:t>
            </a:r>
          </a:p>
          <a:p>
            <a:pPr marL="742950" lvl="2" indent="-285750"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Photocopie lisible de votre visa</a:t>
            </a:r>
          </a:p>
          <a:p>
            <a:pPr marL="742950" lvl="2" indent="-285750"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Photocopie lisible de votre passeport</a:t>
            </a:r>
          </a:p>
          <a:p>
            <a:pPr marL="742950" lvl="2" indent="-285750"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justificatif de scolarité (photocopie certificat de scolarité ou carte étudiante)</a:t>
            </a:r>
          </a:p>
          <a:p>
            <a:pPr marL="742950" lvl="2" indent="-285750"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attestation d’Assurance Maladie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29264A0D-DFCA-2EC5-DFB7-C9F2762E535B}"/>
              </a:ext>
            </a:extLst>
          </p:cNvPr>
          <p:cNvSpPr txBox="1"/>
          <p:nvPr/>
        </p:nvSpPr>
        <p:spPr>
          <a:xfrm>
            <a:off x="402443" y="4425041"/>
            <a:ext cx="5952638" cy="62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05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: Uniquement possible pour les personnes détenant un/des </a:t>
            </a:r>
            <a:r>
              <a:rPr lang="fr-FR" sz="105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relevé.s</a:t>
            </a:r>
            <a:r>
              <a:rPr lang="fr-FR" sz="105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d’imposition</a:t>
            </a:r>
          </a:p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05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 : Le courrier devra ainsi être envoyé à votre Caisse Primaire d’Assurance Maladie (C.P.A.M.)</a:t>
            </a:r>
          </a:p>
        </p:txBody>
      </p:sp>
      <p:pic>
        <p:nvPicPr>
          <p:cNvPr id="20" name="Graphique 19" descr="Informations avec un remplissage uni">
            <a:extLst>
              <a:ext uri="{FF2B5EF4-FFF2-40B4-BE49-F238E27FC236}">
                <a16:creationId xmlns:a16="http://schemas.microsoft.com/office/drawing/2014/main" id="{0C0D6359-F226-9430-F6EC-31A452FD5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442" y="5487430"/>
            <a:ext cx="674122" cy="674122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99C4ADBC-1653-C245-9873-0E86CB3C6FCB}"/>
              </a:ext>
            </a:extLst>
          </p:cNvPr>
          <p:cNvSpPr txBox="1"/>
          <p:nvPr/>
        </p:nvSpPr>
        <p:spPr>
          <a:xfrm>
            <a:off x="1143000" y="5505446"/>
            <a:ext cx="5221224" cy="61555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</a:pPr>
            <a:r>
              <a:rPr lang="fr-FR" sz="17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L’Adresse de votre CPAM peut être retrouvée depuis le site </a:t>
            </a:r>
            <a:r>
              <a:rPr lang="fr-FR" sz="1700" b="1" i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Adresse et contacts CPAM</a:t>
            </a:r>
            <a:endParaRPr lang="fr-FR" sz="1700" b="1" i="1" noProof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73B760FD-080A-0DD3-ED8A-DF53B5CB5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7946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0736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59B80-FA74-D976-5902-ACFC0F3FF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305E890-B4DE-FBD2-CBAF-9CC59C52EAD9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19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224B239-2DC6-B380-499B-A78B771D5D3F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19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E1991C94-A77B-CB20-65E8-C0F9D761014E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DEMARCHES ADMINISTRATIVES A REALISER </a:t>
            </a:r>
            <a:r>
              <a:rPr lang="fr-FR" sz="2400" b="1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ARRIVEE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65C29626-D4E5-1F74-DFEB-47B81AB27DA0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3A1E6585-8FC9-CDB1-2C54-EAFD396BC60B}"/>
              </a:ext>
            </a:extLst>
          </p:cNvPr>
          <p:cNvSpPr txBox="1"/>
          <p:nvPr/>
        </p:nvSpPr>
        <p:spPr>
          <a:xfrm>
            <a:off x="2679191" y="1146455"/>
            <a:ext cx="947318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OUVERTURE COMPTE IMPOT</a:t>
            </a:r>
          </a:p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 espace est essentiel car il vous sera demandé dans la majorité de vos démarches administratives (logement, banque, prestations sociale,…) et sera indispensable dans votre période de salarié.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8C0867B-E18A-7E97-47C5-BFFBBAF3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7A1F567-A636-4A7A-3364-9831203E6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74B0D99-7A41-DC19-8659-D6E6CBB41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F33298B-872A-19AE-15F9-5277E8E78CD0}"/>
              </a:ext>
            </a:extLst>
          </p:cNvPr>
          <p:cNvSpPr txBox="1"/>
          <p:nvPr/>
        </p:nvSpPr>
        <p:spPr>
          <a:xfrm>
            <a:off x="402442" y="2570815"/>
            <a:ext cx="5952638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10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ouvrir son espace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Envoyer un courrier au Centre des Finances Publiques de votre ville en incluant les pièces justificatives requises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identité vérifiée, un courrier vous sera adressé avec </a:t>
            </a:r>
            <a:r>
              <a:rPr lang="fr-FR" sz="17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numéro fiscal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Grâce à ce numéro, faire la demande de création de compte depuis le site </a:t>
            </a: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impots.gouv.fr</a:t>
            </a: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recevrez ainsi un courriel contenant un lien sur lequel vous devrez cliquer, dans un délai de 8 heures, pour valider l'accès à votre espace particulier.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3898B2FE-0E3C-3DF6-477D-9B6F738338D2}"/>
              </a:ext>
            </a:extLst>
          </p:cNvPr>
          <p:cNvSpPr txBox="1"/>
          <p:nvPr/>
        </p:nvSpPr>
        <p:spPr>
          <a:xfrm>
            <a:off x="6440530" y="2570815"/>
            <a:ext cx="5751470" cy="240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10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 des justificatifs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photocopie lisible de votre visa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L’attestation de validation du visa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photocopie lisible de votre passeport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justificatif de scolarité (photocopie certificat de scolarité ou carte étudiante)</a:t>
            </a:r>
          </a:p>
        </p:txBody>
      </p:sp>
      <p:pic>
        <p:nvPicPr>
          <p:cNvPr id="14" name="Graphique 13" descr="Informations avec un remplissage uni">
            <a:extLst>
              <a:ext uri="{FF2B5EF4-FFF2-40B4-BE49-F238E27FC236}">
                <a16:creationId xmlns:a16="http://schemas.microsoft.com/office/drawing/2014/main" id="{B5EBFF5F-23D0-0A8D-9775-1AF01AC4C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2857" y="4974550"/>
            <a:ext cx="674122" cy="674122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7BA94B50-11F0-41B2-829C-135202D50335}"/>
              </a:ext>
            </a:extLst>
          </p:cNvPr>
          <p:cNvSpPr txBox="1"/>
          <p:nvPr/>
        </p:nvSpPr>
        <p:spPr>
          <a:xfrm>
            <a:off x="6440530" y="5594132"/>
            <a:ext cx="5394853" cy="61555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</a:pPr>
            <a:r>
              <a:rPr lang="fr-FR" sz="17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étudiants, quelque soit leur statut (stagiaire, alternant ou salarié à temps partiel), ne sont pas imposables.</a:t>
            </a:r>
            <a:endParaRPr lang="fr-FR" sz="1700" b="1" noProof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Moiaidant, le site des aidants de l'Aude&quot;">
            <a:extLst>
              <a:ext uri="{FF2B5EF4-FFF2-40B4-BE49-F238E27FC236}">
                <a16:creationId xmlns:a16="http://schemas.microsoft.com/office/drawing/2014/main" id="{1BD3CBDA-4C15-4080-7E88-4B2286C27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2"/>
          <a:stretch>
            <a:fillRect/>
          </a:stretch>
        </p:blipFill>
        <p:spPr bwMode="auto">
          <a:xfrm>
            <a:off x="402442" y="1234902"/>
            <a:ext cx="2276749" cy="95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ACEAE5C-D5DD-8190-0AE4-423995DB0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7946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6186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3B54C2B-0B8B-587C-0049-073FC2E1EB16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82A1454-F557-CB2F-4BD2-1D8146B72ECC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342A12D-007D-5D4D-9297-439220D53E19}"/>
              </a:ext>
            </a:extLst>
          </p:cNvPr>
          <p:cNvSpPr txBox="1"/>
          <p:nvPr/>
        </p:nvSpPr>
        <p:spPr>
          <a:xfrm>
            <a:off x="402444" y="1076737"/>
            <a:ext cx="7653420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</a:pPr>
            <a:r>
              <a:rPr lang="fr-FR" b="1" u="sng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</a:t>
            </a:r>
            <a:r>
              <a:rPr lang="fr-FR" b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342900" lvl="1" indent="-342900"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Donner des conseils dans les préparations en amont de la venue en France</a:t>
            </a:r>
          </a:p>
          <a:p>
            <a:pPr marL="342900" lvl="1" indent="-342900"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Couvrir les différentes démarches administratives à mener dès votre arrivée</a:t>
            </a:r>
          </a:p>
          <a:p>
            <a:pPr marL="342900" lvl="1" indent="-342900"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de logement et d’emploi étudiant</a:t>
            </a:r>
          </a:p>
          <a:p>
            <a:pPr marL="342900" lvl="1" indent="-342900"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Donner des conseils pratiques pour une meilleure intégration en France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3AF2B43C-7454-A8BC-E34F-1F723AA4C83F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 DU CADRE</a:t>
            </a:r>
            <a:endParaRPr kumimoji="0" lang="fr-FR" sz="2400" b="1" i="0" u="none" strike="noStrike" kern="1200" cap="none" spc="317" normalizeH="0" baseline="0" noProof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2031C4AC-3DD1-B79C-FFC4-E9309EB63157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>
            <a:extLst>
              <a:ext uri="{FF2B5EF4-FFF2-40B4-BE49-F238E27FC236}">
                <a16:creationId xmlns:a16="http://schemas.microsoft.com/office/drawing/2014/main" id="{B505981D-68BC-B78D-72A9-551835080B45}"/>
              </a:ext>
            </a:extLst>
          </p:cNvPr>
          <p:cNvSpPr txBox="1"/>
          <p:nvPr/>
        </p:nvSpPr>
        <p:spPr>
          <a:xfrm>
            <a:off x="402443" y="3709892"/>
            <a:ext cx="765342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</a:pPr>
            <a:r>
              <a:rPr lang="fr-FR" b="1" u="sng" noProof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Notes</a:t>
            </a:r>
            <a:r>
              <a:rPr lang="fr-FR" b="1" noProof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342900" lvl="1" indent="-342900"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noProof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N’hésitez pas à lever la main si vous souhaitez contribuer à la discussion ou poser des questions</a:t>
            </a:r>
          </a:p>
          <a:p>
            <a:pPr marL="342900" lvl="1" indent="-342900"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noProof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Prenez des notes même si le présent document sera publiquement accessible depuis notre site internet</a:t>
            </a:r>
          </a:p>
          <a:p>
            <a:pPr marL="342900" lvl="1" indent="-342900"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noProof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Merci de n’allumer votre micro que si vous souhaitez intervenir et que le modérateur vous a passé la parole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29BD218-F477-95A9-F03F-D49EF73C5272}"/>
              </a:ext>
            </a:extLst>
          </p:cNvPr>
          <p:cNvCxnSpPr/>
          <p:nvPr/>
        </p:nvCxnSpPr>
        <p:spPr>
          <a:xfrm>
            <a:off x="8275320" y="1283190"/>
            <a:ext cx="0" cy="5212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3">
            <a:extLst>
              <a:ext uri="{FF2B5EF4-FFF2-40B4-BE49-F238E27FC236}">
                <a16:creationId xmlns:a16="http://schemas.microsoft.com/office/drawing/2014/main" id="{113281D7-2D40-196D-23A7-6B823AB9448C}"/>
              </a:ext>
            </a:extLst>
          </p:cNvPr>
          <p:cNvSpPr txBox="1"/>
          <p:nvPr/>
        </p:nvSpPr>
        <p:spPr>
          <a:xfrm>
            <a:off x="8558785" y="1283190"/>
            <a:ext cx="346557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</a:pPr>
            <a:r>
              <a:rPr lang="fr-FR" b="1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DECHIFFRAGE </a:t>
            </a:r>
            <a:r>
              <a:rPr lang="fr-FR" b="1" u="sng" noProof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PICTOGRAMMES </a:t>
            </a:r>
            <a:endParaRPr lang="fr-FR" u="sng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phique 14" descr="Avertissement avec un remplissage uni">
            <a:extLst>
              <a:ext uri="{FF2B5EF4-FFF2-40B4-BE49-F238E27FC236}">
                <a16:creationId xmlns:a16="http://schemas.microsoft.com/office/drawing/2014/main" id="{C9B41FF9-4267-F0E0-0F50-30701206A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4777" y="1969452"/>
            <a:ext cx="679404" cy="679404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CA92F2D6-F5BB-3F5C-EAD5-CB97D39F1DF6}"/>
              </a:ext>
            </a:extLst>
          </p:cNvPr>
          <p:cNvSpPr txBox="1"/>
          <p:nvPr/>
        </p:nvSpPr>
        <p:spPr>
          <a:xfrm>
            <a:off x="9225997" y="2002525"/>
            <a:ext cx="279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Fait appel à une attention particulière</a:t>
            </a:r>
            <a:endParaRPr lang="fr-FR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D10B3971-4658-1701-77CF-5EE805273372}"/>
              </a:ext>
            </a:extLst>
          </p:cNvPr>
          <p:cNvSpPr txBox="1"/>
          <p:nvPr/>
        </p:nvSpPr>
        <p:spPr>
          <a:xfrm>
            <a:off x="9225997" y="3268909"/>
            <a:ext cx="279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Exprime un conseil</a:t>
            </a:r>
            <a:endParaRPr lang="fr-FR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674C907-6C92-9332-50A7-327A4B26D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776" y="3113872"/>
            <a:ext cx="679405" cy="679405"/>
          </a:xfrm>
          <a:prstGeom prst="rect">
            <a:avLst/>
          </a:prstGeom>
        </p:spPr>
      </p:pic>
      <p:pic>
        <p:nvPicPr>
          <p:cNvPr id="21" name="Graphique 20" descr="Informations avec un remplissage uni">
            <a:extLst>
              <a:ext uri="{FF2B5EF4-FFF2-40B4-BE49-F238E27FC236}">
                <a16:creationId xmlns:a16="http://schemas.microsoft.com/office/drawing/2014/main" id="{40DB542B-B893-77AC-D517-F380DEEAD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61019" y="4209145"/>
            <a:ext cx="674122" cy="674122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D6117CD9-654A-28ED-0D97-AEDDB5F99E73}"/>
              </a:ext>
            </a:extLst>
          </p:cNvPr>
          <p:cNvSpPr txBox="1"/>
          <p:nvPr/>
        </p:nvSpPr>
        <p:spPr>
          <a:xfrm>
            <a:off x="9245870" y="4361540"/>
            <a:ext cx="279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Donne une information</a:t>
            </a:r>
            <a:endParaRPr lang="fr-FR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93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18F95-6A55-DD78-E4E0-53030C941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3C8DB3D-37EE-0B0F-F348-866E484F3D8D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20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4615494-81DC-FB40-497F-2529204099D9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20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14E1DD5-A3D3-C602-4221-62192B193E7A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DEMARCHES ADMINISTRATIVES A REALISER </a:t>
            </a:r>
            <a:r>
              <a:rPr lang="fr-FR" sz="2400" b="1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ARRIVEE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40C6249-0684-DC54-D284-E1F77738F45C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F07BC3D7-3782-DC34-B2E6-20FFA26FC153}"/>
              </a:ext>
            </a:extLst>
          </p:cNvPr>
          <p:cNvSpPr txBox="1"/>
          <p:nvPr/>
        </p:nvSpPr>
        <p:spPr>
          <a:xfrm>
            <a:off x="2020823" y="1146455"/>
            <a:ext cx="947318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CHOISIR ET DECLARER SON MEDECIN TRAITANT</a:t>
            </a:r>
          </a:p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 démarche est recommandée pour être mieux soigné, grâce à un suivi adapté à votre état de santé par un médecin qui vous connaît et vous oriente dans le système de santé.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0131A25-5E1D-91BD-2EC4-F2BE2D7B8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DB29B1D-056A-A7E1-A357-1AAF3AF4E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92B2C39-2C62-D4C1-C366-E9057794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Image 11" descr="Une image contenant personne, habits, intérieur, mur&#10;&#10;Le contenu généré par l’IA peut être incorrect.">
            <a:extLst>
              <a:ext uri="{FF2B5EF4-FFF2-40B4-BE49-F238E27FC236}">
                <a16:creationId xmlns:a16="http://schemas.microsoft.com/office/drawing/2014/main" id="{81377372-F0F1-B6B8-3607-4C2CD3988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2442" y="1132183"/>
            <a:ext cx="1451740" cy="2000762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B6F40D10-366B-CF72-A9B4-1EB2FB0A7A39}"/>
              </a:ext>
            </a:extLst>
          </p:cNvPr>
          <p:cNvSpPr txBox="1"/>
          <p:nvPr/>
        </p:nvSpPr>
        <p:spPr>
          <a:xfrm>
            <a:off x="2029967" y="2389281"/>
            <a:ext cx="5952638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10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trouver un médecin traitant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</a:p>
          <a:p>
            <a:pPr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éventail de praticiens médicaux sur le site </a:t>
            </a: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Doctolib.fr</a:t>
            </a: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17269887-CBFD-DF1E-F71E-626BFF42AF9E}"/>
              </a:ext>
            </a:extLst>
          </p:cNvPr>
          <p:cNvSpPr txBox="1"/>
          <p:nvPr/>
        </p:nvSpPr>
        <p:spPr>
          <a:xfrm>
            <a:off x="402442" y="3628397"/>
            <a:ext cx="5202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Déclarer son médecin en ligne</a:t>
            </a:r>
          </a:p>
          <a:p>
            <a:pPr marL="0" lvl="1">
              <a:spcBef>
                <a:spcPts val="600"/>
              </a:spcBef>
              <a:spcAft>
                <a:spcPts val="10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médecin effectuera lui-même la déclaration grâce à votre carte vitale.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00254B89-93B0-43DC-AD11-B067BDD55690}"/>
              </a:ext>
            </a:extLst>
          </p:cNvPr>
          <p:cNvSpPr txBox="1"/>
          <p:nvPr/>
        </p:nvSpPr>
        <p:spPr>
          <a:xfrm>
            <a:off x="6400800" y="3628397"/>
            <a:ext cx="579120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fr-FR" sz="1700" b="1" u="sng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Déclarer son médecin par courrier</a:t>
            </a:r>
            <a:r>
              <a:rPr lang="fr-FR" sz="17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Remplir le formulaire </a:t>
            </a: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Déclaration médecin traitant</a:t>
            </a: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vos informations et celles de votre médecin</a:t>
            </a:r>
          </a:p>
          <a:p>
            <a:pPr marL="285750" lvl="1" indent="-285750">
              <a:spcBef>
                <a:spcPts val="952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signer le formulaire à votre médecin puis l’envoyer à votre C.P.A.M.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5E53EDA-C6B6-E157-77E5-E022B0588C74}"/>
              </a:ext>
            </a:extLst>
          </p:cNvPr>
          <p:cNvSpPr txBox="1"/>
          <p:nvPr/>
        </p:nvSpPr>
        <p:spPr>
          <a:xfrm>
            <a:off x="402442" y="5890958"/>
            <a:ext cx="59526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05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: Faisable uniquement si vous n’avez pas de carte vitale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40959E1-8173-46CC-1A57-57C6DABA4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7946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0246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F3887-83B0-C846-7683-D418A6E8D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0ADC478-A932-5F4E-422D-66C6736C8B46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21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5BCF740-A149-B332-467A-2D685B014A5E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21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EDADE12-8C70-8118-E948-B9FB3ECD01AC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SOMMAIRE</a:t>
            </a:r>
            <a:endParaRPr kumimoji="0" lang="fr-FR" sz="2400" b="1" i="0" u="none" strike="noStrike" kern="1200" cap="none" spc="317" normalizeH="0" baseline="0" noProof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0CF2B7C0-BC2B-6C17-2BC5-8F33B7925DF3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>
            <a:extLst>
              <a:ext uri="{FF2B5EF4-FFF2-40B4-BE49-F238E27FC236}">
                <a16:creationId xmlns:a16="http://schemas.microsoft.com/office/drawing/2014/main" id="{0FC33CF8-56E0-2228-8EC9-A0A6186E55A6}"/>
              </a:ext>
            </a:extLst>
          </p:cNvPr>
          <p:cNvSpPr txBox="1"/>
          <p:nvPr/>
        </p:nvSpPr>
        <p:spPr>
          <a:xfrm>
            <a:off x="402443" y="1481919"/>
            <a:ext cx="9850241" cy="384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 de l’audience et présentation de l’A.E.S.B.M.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Préparer son arrivée en France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démarches administratives à réaliser à son arrivée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de logement 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d’emploi étudiant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Conseils pratiques pour une meilleure intégration en France</a:t>
            </a:r>
            <a:endParaRPr lang="fr-FR" sz="2000" noProof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44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37A65-B9AD-7C4A-A63B-69296CB1C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D4DF2DD-5636-0C1D-9B9B-FE754C3D8D62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22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FBC3F2A-1A76-2B1B-49CA-89C037931573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22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A281BA6-05A3-F5CA-6482-2D2A96AB9D74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DE LOGEMENT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AE5E5943-AB51-7A3B-A24D-A53D29B27C36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3EA0AF9A-744D-3599-A9F2-6D3508BC05BE}"/>
              </a:ext>
            </a:extLst>
          </p:cNvPr>
          <p:cNvSpPr txBox="1"/>
          <p:nvPr/>
        </p:nvSpPr>
        <p:spPr>
          <a:xfrm>
            <a:off x="411479" y="1146455"/>
            <a:ext cx="9473185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 DES LOGEMENTS ETUDIANTS</a:t>
            </a:r>
          </a:p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avez la possibilité de vous rapprochez au niveau des résidences étudiantes telles que :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75C1181-CC92-FCEB-69DA-C75F58473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23A0589-06A9-9628-4A3B-7E069445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C07688E-8115-250F-A513-DB966C70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EBBA211-E7AC-FB89-ECC7-15ED5D8C3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27365"/>
              </p:ext>
            </p:extLst>
          </p:nvPr>
        </p:nvGraphicFramePr>
        <p:xfrm>
          <a:off x="411479" y="2185605"/>
          <a:ext cx="11387112" cy="324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704">
                  <a:extLst>
                    <a:ext uri="{9D8B030D-6E8A-4147-A177-3AD203B41FA5}">
                      <a16:colId xmlns:a16="http://schemas.microsoft.com/office/drawing/2014/main" val="1567558772"/>
                    </a:ext>
                  </a:extLst>
                </a:gridCol>
                <a:gridCol w="3795704">
                  <a:extLst>
                    <a:ext uri="{9D8B030D-6E8A-4147-A177-3AD203B41FA5}">
                      <a16:colId xmlns:a16="http://schemas.microsoft.com/office/drawing/2014/main" val="3014695963"/>
                    </a:ext>
                  </a:extLst>
                </a:gridCol>
                <a:gridCol w="3795704">
                  <a:extLst>
                    <a:ext uri="{9D8B030D-6E8A-4147-A177-3AD203B41FA5}">
                      <a16:colId xmlns:a16="http://schemas.microsoft.com/office/drawing/2014/main" val="2128187863"/>
                    </a:ext>
                  </a:extLst>
                </a:gridCol>
              </a:tblGrid>
              <a:tr h="3242868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638142"/>
                  </a:ext>
                </a:extLst>
              </a:tr>
            </a:tbl>
          </a:graphicData>
        </a:graphic>
      </p:graphicFrame>
      <p:pic>
        <p:nvPicPr>
          <p:cNvPr id="15" name="Picture 4" descr="Néolia | Montbéliard">
            <a:extLst>
              <a:ext uri="{FF2B5EF4-FFF2-40B4-BE49-F238E27FC236}">
                <a16:creationId xmlns:a16="http://schemas.microsoft.com/office/drawing/2014/main" id="{8B350019-0858-BEC6-7360-21101C462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5" b="22610"/>
          <a:stretch>
            <a:fillRect/>
          </a:stretch>
        </p:blipFill>
        <p:spPr bwMode="auto">
          <a:xfrm>
            <a:off x="5428378" y="2259310"/>
            <a:ext cx="131879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2C8C420-E074-DEAE-3574-7FE7A2F11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776" y="2185605"/>
            <a:ext cx="732028" cy="731520"/>
          </a:xfrm>
          <a:prstGeom prst="rect">
            <a:avLst/>
          </a:prstGeom>
        </p:spPr>
      </p:pic>
      <p:pic>
        <p:nvPicPr>
          <p:cNvPr id="18" name="Picture 6" descr="Hébergement">
            <a:extLst>
              <a:ext uri="{FF2B5EF4-FFF2-40B4-BE49-F238E27FC236}">
                <a16:creationId xmlns:a16="http://schemas.microsoft.com/office/drawing/2014/main" id="{885AFFBE-668F-933D-7E02-E29FDDC5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516" y="2203893"/>
            <a:ext cx="183527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361D2DD9-8A93-CE6C-59D6-91EB5186C41D}"/>
              </a:ext>
            </a:extLst>
          </p:cNvPr>
          <p:cNvSpPr txBox="1"/>
          <p:nvPr/>
        </p:nvSpPr>
        <p:spPr>
          <a:xfrm>
            <a:off x="411478" y="3089371"/>
            <a:ext cx="380548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Aft>
                <a:spcPts val="1200"/>
              </a:spcAft>
              <a:defRPr sz="17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>
              <a:spcAft>
                <a:spcPts val="0"/>
              </a:spcAft>
            </a:pPr>
            <a:r>
              <a:rPr lang="fr-FR" b="0" u="none"/>
              <a:t>La  demande se fait sur le site du CROUS (</a:t>
            </a:r>
            <a:r>
              <a:rPr lang="fr-FR" b="0" u="none">
                <a:hlinkClick r:id="rId5"/>
              </a:rPr>
              <a:t>lien</a:t>
            </a:r>
            <a:r>
              <a:rPr lang="fr-FR" b="0" u="none"/>
              <a:t>) et ayant au préalable compléter votre Dossier Social Etudiant (D.S.E) depuis votre compte </a:t>
            </a:r>
            <a:r>
              <a:rPr lang="fr-FR" b="0" i="1" u="none">
                <a:hlinkClick r:id="rId6"/>
              </a:rPr>
              <a:t>messervicesetudiants</a:t>
            </a:r>
            <a:r>
              <a:rPr lang="fr-FR" i="1" u="none"/>
              <a:t>.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3D8C13A0-4C1B-E36C-7A5D-86589B3CBAD8}"/>
              </a:ext>
            </a:extLst>
          </p:cNvPr>
          <p:cNvSpPr txBox="1"/>
          <p:nvPr/>
        </p:nvSpPr>
        <p:spPr>
          <a:xfrm>
            <a:off x="4216964" y="3089371"/>
            <a:ext cx="378403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Aft>
                <a:spcPts val="1200"/>
              </a:spcAft>
              <a:defRPr sz="17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fr-FR" b="0" u="none"/>
              <a:t>Il vous sera nécessaire de faire au préalable une demande de logement social depuis le site </a:t>
            </a:r>
            <a:r>
              <a:rPr lang="fr-FR" b="0" u="none">
                <a:hlinkClick r:id="rId7"/>
              </a:rPr>
              <a:t>demande-logement-social.gouv.fr</a:t>
            </a:r>
            <a:r>
              <a:rPr lang="fr-FR" b="0" u="none"/>
              <a:t>.</a:t>
            </a:r>
          </a:p>
          <a:p>
            <a:pPr lvl="1"/>
            <a:r>
              <a:rPr lang="fr-FR" b="0" u="none"/>
              <a:t>Vous pourrez ainsi renseigner par la suite la référence du logement. La demande sera étudiée avec un délai minimum de 3 semaines.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4556E8BA-9B69-A2EA-E778-34513A522223}"/>
              </a:ext>
            </a:extLst>
          </p:cNvPr>
          <p:cNvSpPr txBox="1"/>
          <p:nvPr/>
        </p:nvSpPr>
        <p:spPr>
          <a:xfrm>
            <a:off x="8000999" y="3089370"/>
            <a:ext cx="38054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2pPr marL="0" lvl="1">
              <a:spcAft>
                <a:spcPts val="1200"/>
              </a:spcAft>
              <a:defRPr sz="17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>
              <a:spcAft>
                <a:spcPts val="0"/>
              </a:spcAft>
            </a:pPr>
            <a:r>
              <a:rPr lang="fr-FR" b="0" u="none"/>
              <a:t>La  demande peut se faire depuis </a:t>
            </a:r>
            <a:r>
              <a:rPr lang="fr-FR" b="0" u="none">
                <a:hlinkClick r:id="rId8"/>
              </a:rPr>
              <a:t>le formulaire de demande en ligne</a:t>
            </a:r>
            <a:r>
              <a:rPr lang="fr-FR" b="0" u="none"/>
              <a:t>.</a:t>
            </a:r>
            <a:endParaRPr lang="fr-FR" i="1" u="none"/>
          </a:p>
        </p:txBody>
      </p:sp>
      <p:pic>
        <p:nvPicPr>
          <p:cNvPr id="22" name="Graphique 21" descr="Informations avec un remplissage uni">
            <a:extLst>
              <a:ext uri="{FF2B5EF4-FFF2-40B4-BE49-F238E27FC236}">
                <a16:creationId xmlns:a16="http://schemas.microsoft.com/office/drawing/2014/main" id="{C11A7952-8107-628D-6EA1-6B0F41445A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0622" y="5547345"/>
            <a:ext cx="674122" cy="674122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26E4CD83-83D8-E56B-A933-314B5152B31A}"/>
              </a:ext>
            </a:extLst>
          </p:cNvPr>
          <p:cNvSpPr txBox="1"/>
          <p:nvPr/>
        </p:nvSpPr>
        <p:spPr>
          <a:xfrm>
            <a:off x="1088454" y="5576630"/>
            <a:ext cx="10718030" cy="61555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</a:pPr>
            <a:r>
              <a:rPr lang="fr-FR" sz="1700" b="1" noProof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pièces justificati</a:t>
            </a:r>
            <a:r>
              <a:rPr lang="fr-FR" sz="1700" b="1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</a:t>
            </a:r>
            <a:r>
              <a:rPr lang="fr-FR" sz="17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suivantes pourront vous être demandées : justificatif d’identité, justificatif de ressource (ex : Prise en charge), justificatif d’activité (ex : contrat de travail), dernier avis d’imposition, RIB, attestation de garant)</a:t>
            </a:r>
            <a:endParaRPr lang="fr-FR" sz="1700" b="1" noProof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5ADAB434-6723-B230-E25E-B492BD318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77625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835309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A2B8A-7F6C-A8BD-B86F-2DA698753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D3907ED-6A06-8CFB-29A8-612704D40B55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23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BF09DD7-93F1-3806-5567-6E44D4D903DA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23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EB4E94E-957E-A43A-975F-869D7AC3CE7D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DE LOGEMENT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501FBC9-CDE5-19AB-8EC2-457D5D1443D2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CBE2034C-9468-E075-BE1F-956707BE08F1}"/>
              </a:ext>
            </a:extLst>
          </p:cNvPr>
          <p:cNvSpPr txBox="1"/>
          <p:nvPr/>
        </p:nvSpPr>
        <p:spPr>
          <a:xfrm>
            <a:off x="411479" y="1146455"/>
            <a:ext cx="9473185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 DES LOGEMENTS PARTICULIERS</a:t>
            </a:r>
          </a:p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avez à disposition une multitude de plateformes :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D96407F-7898-CDBE-9980-AFC37D18B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02CDC0A-B44F-3832-3FFA-F442E450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3CB4265-06BB-25BD-A2C0-80EB7F4BE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B42147D-F2FA-21F6-F49C-BAC8528958A9}"/>
              </a:ext>
            </a:extLst>
          </p:cNvPr>
          <p:cNvGrpSpPr/>
          <p:nvPr/>
        </p:nvGrpSpPr>
        <p:grpSpPr>
          <a:xfrm>
            <a:off x="2255421" y="2040144"/>
            <a:ext cx="7681157" cy="1126136"/>
            <a:chOff x="2138689" y="2126855"/>
            <a:chExt cx="7681157" cy="1126136"/>
          </a:xfrm>
        </p:grpSpPr>
        <p:pic>
          <p:nvPicPr>
            <p:cNvPr id="2050" name="Picture 2" descr="Groupe Leboncoin - PeeringDB">
              <a:extLst>
                <a:ext uri="{FF2B5EF4-FFF2-40B4-BE49-F238E27FC236}">
                  <a16:creationId xmlns:a16="http://schemas.microsoft.com/office/drawing/2014/main" id="{54223319-F440-B83F-111A-09F2B07EC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689" y="2196336"/>
              <a:ext cx="1206817" cy="99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Avis de Locservice | Lisez les avis marchands de locservice.fr">
              <a:extLst>
                <a:ext uri="{FF2B5EF4-FFF2-40B4-BE49-F238E27FC236}">
                  <a16:creationId xmlns:a16="http://schemas.microsoft.com/office/drawing/2014/main" id="{54B96493-1A0A-02D6-D0A6-AB95AA8AB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311" y="2344188"/>
              <a:ext cx="2384594" cy="69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SeLoger annonces immobilières – Applications sur Google Play">
              <a:extLst>
                <a:ext uri="{FF2B5EF4-FFF2-40B4-BE49-F238E27FC236}">
                  <a16:creationId xmlns:a16="http://schemas.microsoft.com/office/drawing/2014/main" id="{F5B072AB-3471-5E05-2690-29F09A8B1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3710" y="2126855"/>
              <a:ext cx="1126136" cy="112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Graphique 12" descr="Avertissement avec un remplissage uni">
            <a:extLst>
              <a:ext uri="{FF2B5EF4-FFF2-40B4-BE49-F238E27FC236}">
                <a16:creationId xmlns:a16="http://schemas.microsoft.com/office/drawing/2014/main" id="{7A59EAC4-E283-1840-618F-1F2C2473C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79" y="4480763"/>
            <a:ext cx="646571" cy="679404"/>
          </a:xfrm>
          <a:prstGeom prst="rect">
            <a:avLst/>
          </a:prstGeom>
        </p:spPr>
      </p:pic>
      <p:pic>
        <p:nvPicPr>
          <p:cNvPr id="14" name="Graphique 13" descr="Informations avec un remplissage uni">
            <a:extLst>
              <a:ext uri="{FF2B5EF4-FFF2-40B4-BE49-F238E27FC236}">
                <a16:creationId xmlns:a16="http://schemas.microsoft.com/office/drawing/2014/main" id="{02DF634E-FCA9-5973-53F5-50BCF941E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09998" y="4308919"/>
            <a:ext cx="674122" cy="674122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A9B5ECB0-2D1B-67FA-8D85-7388DAB2C864}"/>
              </a:ext>
            </a:extLst>
          </p:cNvPr>
          <p:cNvSpPr txBox="1"/>
          <p:nvPr/>
        </p:nvSpPr>
        <p:spPr>
          <a:xfrm>
            <a:off x="1174131" y="3666303"/>
            <a:ext cx="4678029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 AUX ARNAQUES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7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Toujours effectuer une visite de logement pour s’assurer de l’existence de ce dernier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7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réaliser de transaction financière que lorsque le bail a été signé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7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jamais réaliser de transaction bancaire par carte ou billet recharge (ex : PCS, Transcash)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B04DFC6B-2562-B695-9028-E70F2EC5D05A}"/>
              </a:ext>
            </a:extLst>
          </p:cNvPr>
          <p:cNvSpPr txBox="1"/>
          <p:nvPr/>
        </p:nvSpPr>
        <p:spPr>
          <a:xfrm>
            <a:off x="6007414" y="4968803"/>
            <a:ext cx="6079291" cy="10054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</a:pPr>
            <a:r>
              <a:rPr lang="fr-FR" sz="1700" b="1" noProof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logements particuliers sont très souvent plus chers (loyer, dépôt de garanti, premier mois). </a:t>
            </a:r>
          </a:p>
          <a:p>
            <a:pPr marL="0" lvl="1">
              <a:spcBef>
                <a:spcPts val="952"/>
              </a:spcBef>
            </a:pPr>
            <a:r>
              <a:rPr lang="fr-FR" sz="1700" b="1" noProof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bailleurs peuvent aussi exiger un garant physique.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4B94FBE6-ECCE-53E2-6796-25548EC507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900602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7909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4B21B-A6A6-90BD-0697-FFAAF3F9E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B4B7121-0FD4-693B-E7EF-33086D3FD725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24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C210FDD-8625-5AFA-6CA8-1145AD089476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24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D4593D6-9260-AC9E-3A5A-45479911F87A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SOMMAIRE</a:t>
            </a:r>
            <a:endParaRPr kumimoji="0" lang="fr-FR" sz="2400" b="1" i="0" u="none" strike="noStrike" kern="1200" cap="none" spc="317" normalizeH="0" baseline="0" noProof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95CF4A39-3E0D-3590-563E-1474B44CDCA8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>
            <a:extLst>
              <a:ext uri="{FF2B5EF4-FFF2-40B4-BE49-F238E27FC236}">
                <a16:creationId xmlns:a16="http://schemas.microsoft.com/office/drawing/2014/main" id="{79B5857D-4A12-D11D-DFF2-D1F0720D4242}"/>
              </a:ext>
            </a:extLst>
          </p:cNvPr>
          <p:cNvSpPr txBox="1"/>
          <p:nvPr/>
        </p:nvSpPr>
        <p:spPr>
          <a:xfrm>
            <a:off x="402443" y="1481919"/>
            <a:ext cx="9850241" cy="384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 de l’audience et présentation de l’A.E.S.B.M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Préparer son arrivée en France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démarches administratives à réaliser à son arrivée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de logement 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d’emploi étudiant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Conseils pratiques pour une meilleure intégration en France</a:t>
            </a:r>
            <a:endParaRPr lang="fr-FR" sz="2000" noProof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63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76BFF-BCA4-62C5-F0F3-8148A99FF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F2CA069-B784-C002-F8A6-07CBF439E439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25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0A88AF8-9872-E295-5922-CB1C9BD084DE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25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202D891-82DB-231A-074E-AE7BB018C9DD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D’EMPLOI ETUDIANT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CAD793F3-3236-BD7F-D204-1FF730B729FD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8877074E-70A6-C2C5-6F51-4FFB987EBE37}"/>
              </a:ext>
            </a:extLst>
          </p:cNvPr>
          <p:cNvSpPr txBox="1"/>
          <p:nvPr/>
        </p:nvSpPr>
        <p:spPr>
          <a:xfrm>
            <a:off x="411479" y="1146455"/>
            <a:ext cx="94731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Deux méthodes s’offrent à vous: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7C69E5B-DC0E-0E83-2AB7-2C4D73257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591075B-776B-F077-0EEE-75FC2D2CD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BE61177-B1BC-1044-6EE2-84149249E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B89E385-811C-E32C-14A1-87F1DF57B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73556"/>
              </p:ext>
            </p:extLst>
          </p:nvPr>
        </p:nvGraphicFramePr>
        <p:xfrm>
          <a:off x="402442" y="1643616"/>
          <a:ext cx="11387112" cy="249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556">
                  <a:extLst>
                    <a:ext uri="{9D8B030D-6E8A-4147-A177-3AD203B41FA5}">
                      <a16:colId xmlns:a16="http://schemas.microsoft.com/office/drawing/2014/main" val="3327366465"/>
                    </a:ext>
                  </a:extLst>
                </a:gridCol>
                <a:gridCol w="5693556">
                  <a:extLst>
                    <a:ext uri="{9D8B030D-6E8A-4147-A177-3AD203B41FA5}">
                      <a16:colId xmlns:a16="http://schemas.microsoft.com/office/drawing/2014/main" val="1698354219"/>
                    </a:ext>
                  </a:extLst>
                </a:gridCol>
              </a:tblGrid>
              <a:tr h="2490234">
                <a:tc>
                  <a:txBody>
                    <a:bodyPr/>
                    <a:lstStyle/>
                    <a:p>
                      <a:pPr algn="ctr"/>
                      <a:r>
                        <a:rPr lang="fr-FR" sz="1700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Déposer des candidatures aux offres d’emplois en ligne</a:t>
                      </a:r>
                    </a:p>
                    <a:p>
                      <a:pPr algn="ctr"/>
                      <a:endParaRPr lang="fr-FR" sz="1700" u="sng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fr-FR" sz="1700" b="0" u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 la voie traditionnelle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700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700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Dépôt de dossier de candidature directement sur les lieux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700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Bouche-à-oreille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700" b="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659097"/>
                  </a:ext>
                </a:extLst>
              </a:tr>
            </a:tbl>
          </a:graphicData>
        </a:graphic>
      </p:graphicFrame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AA96C9C0-467C-D817-E4FB-FBBAF8BE5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753532"/>
              </p:ext>
            </p:extLst>
          </p:nvPr>
        </p:nvGraphicFramePr>
        <p:xfrm>
          <a:off x="642719" y="1780397"/>
          <a:ext cx="5272305" cy="268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3">
            <a:extLst>
              <a:ext uri="{FF2B5EF4-FFF2-40B4-BE49-F238E27FC236}">
                <a16:creationId xmlns:a16="http://schemas.microsoft.com/office/drawing/2014/main" id="{D51FABB1-4810-936D-425F-87D225746736}"/>
              </a:ext>
            </a:extLst>
          </p:cNvPr>
          <p:cNvSpPr txBox="1"/>
          <p:nvPr/>
        </p:nvSpPr>
        <p:spPr>
          <a:xfrm>
            <a:off x="402443" y="4702800"/>
            <a:ext cx="6141232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les deux cas, il vous faudra vous munir des éléments suivants :</a:t>
            </a:r>
          </a:p>
          <a:p>
            <a:pPr marL="285750" lvl="1" indent="-285750">
              <a:spcBef>
                <a:spcPts val="952"/>
              </a:spcBef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</a:t>
            </a:r>
          </a:p>
          <a:p>
            <a:pPr marL="285750" lvl="1" indent="-285750">
              <a:spcBef>
                <a:spcPts val="95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Lettre de motivation</a:t>
            </a:r>
          </a:p>
        </p:txBody>
      </p:sp>
      <p:pic>
        <p:nvPicPr>
          <p:cNvPr id="19" name="Graphique 18" descr="Avertissement avec un remplissage uni">
            <a:extLst>
              <a:ext uri="{FF2B5EF4-FFF2-40B4-BE49-F238E27FC236}">
                <a16:creationId xmlns:a16="http://schemas.microsoft.com/office/drawing/2014/main" id="{36F504CF-B204-FE98-DB92-17BC2233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9660" y="3223357"/>
            <a:ext cx="646571" cy="679404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D8DC8544-0BA5-C8DE-F450-55C240270341}"/>
              </a:ext>
            </a:extLst>
          </p:cNvPr>
          <p:cNvSpPr txBox="1"/>
          <p:nvPr/>
        </p:nvSpPr>
        <p:spPr>
          <a:xfrm>
            <a:off x="7213932" y="3892765"/>
            <a:ext cx="4678029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1700" b="1" u="sng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 AUX ARNAQUES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7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Vérifier la légitimité de l’offre d’emploi et l’existence du lieu de travail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7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réaliser aucune transaction financière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7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transmettez vos documents personnels que lorsque vous avez effectué toutes vos vérifications.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AA0B15B-EE98-08BA-5B50-B6CF4938D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65172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1067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953F2-C87F-51D1-8F06-373AA6C16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4CF1D4B-6A11-3256-AFB9-643030153A29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26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0ECDE9D-637F-254F-10DF-B5EDADF9C364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26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65A896A3-83DA-9AC8-D979-B808734FDFB7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SOMMAIRE</a:t>
            </a:r>
            <a:endParaRPr kumimoji="0" lang="fr-FR" sz="2400" b="1" i="0" u="none" strike="noStrike" kern="1200" cap="none" spc="317" normalizeH="0" baseline="0" noProof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0941D028-875E-477C-995E-7AE7772C25E3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>
            <a:extLst>
              <a:ext uri="{FF2B5EF4-FFF2-40B4-BE49-F238E27FC236}">
                <a16:creationId xmlns:a16="http://schemas.microsoft.com/office/drawing/2014/main" id="{FAD227F5-9C77-B8DF-8E84-C38988D054AA}"/>
              </a:ext>
            </a:extLst>
          </p:cNvPr>
          <p:cNvSpPr txBox="1"/>
          <p:nvPr/>
        </p:nvSpPr>
        <p:spPr>
          <a:xfrm>
            <a:off x="402443" y="1481919"/>
            <a:ext cx="9850241" cy="384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 de l’audience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Préparer son arrivée en France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démarches administratives à réaliser à son arrivée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de logement 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d’emploi étudiant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Conseils pratiques pour une meilleure intégration en France</a:t>
            </a:r>
            <a:endParaRPr lang="fr-FR" sz="2000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1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9043E-9CA3-502E-CBD7-A2B2BEE4F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FE91D4C-5FA7-983C-096F-5F3D77F12532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27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3271E12-4183-35BC-336E-A059AA11084D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27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F329E5D-AD08-D2B6-AEFC-A653F022C2DF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CONSEILS PRATIQUES POUR UNE MEILLEURE INTÉGRATION EN FRANCE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D845AC9-0BD6-5BA6-F9E1-94FB25DD0629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>
            <a:extLst>
              <a:ext uri="{FF2B5EF4-FFF2-40B4-BE49-F238E27FC236}">
                <a16:creationId xmlns:a16="http://schemas.microsoft.com/office/drawing/2014/main" id="{B5E67DA9-202B-BCB3-F79A-8CE9CC908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9899E98-937E-04F2-272E-52E3BD391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6EAE4AC-99C7-A7E4-DA7E-D941C155B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66172F9-03B8-365C-0BB0-AD1702B052AA}"/>
              </a:ext>
            </a:extLst>
          </p:cNvPr>
          <p:cNvSpPr txBox="1"/>
          <p:nvPr/>
        </p:nvSpPr>
        <p:spPr>
          <a:xfrm>
            <a:off x="411479" y="1146455"/>
            <a:ext cx="9473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ADHERER AU BUREAU DE L’A.E.S.B.M</a:t>
            </a:r>
          </a:p>
        </p:txBody>
      </p:sp>
      <p:pic>
        <p:nvPicPr>
          <p:cNvPr id="3" name="Image 2" descr="Une image contenant texte, logo, Emblème, symbole&#10;&#10;Le contenu généré par l’IA peut être incorrect.">
            <a:extLst>
              <a:ext uri="{FF2B5EF4-FFF2-40B4-BE49-F238E27FC236}">
                <a16:creationId xmlns:a16="http://schemas.microsoft.com/office/drawing/2014/main" id="{47E9BB6C-7D4A-7210-333A-073CF230A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" y="3338386"/>
            <a:ext cx="2199038" cy="219903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DE666E3-3451-8D42-E9DF-01652FCB956C}"/>
              </a:ext>
            </a:extLst>
          </p:cNvPr>
          <p:cNvSpPr txBox="1"/>
          <p:nvPr/>
        </p:nvSpPr>
        <p:spPr>
          <a:xfrm>
            <a:off x="411479" y="1737237"/>
            <a:ext cx="11757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Avantages pour l’association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800" b="0" u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vivre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</a:t>
            </a:r>
            <a:r>
              <a:rPr lang="fr-FR" sz="1800" b="0" u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perpétuer l’association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venir en aide à nos frères et sœurs</a:t>
            </a:r>
            <a:endParaRPr lang="fr-FR" sz="1800" b="0" u="non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202E927-4F53-DA99-5EA8-02376FBD2055}"/>
              </a:ext>
            </a:extLst>
          </p:cNvPr>
          <p:cNvSpPr txBox="1"/>
          <p:nvPr/>
        </p:nvSpPr>
        <p:spPr>
          <a:xfrm>
            <a:off x="411479" y="2597827"/>
            <a:ext cx="9726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Avantages pour vous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BE786428-AF43-F34D-D598-031E6DD54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547266"/>
              </p:ext>
            </p:extLst>
          </p:nvPr>
        </p:nvGraphicFramePr>
        <p:xfrm>
          <a:off x="3694135" y="2267835"/>
          <a:ext cx="7667537" cy="395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FB8F8B7C-D7C2-BFF0-3CE0-C8CF3DD71D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185595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18190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6E11D-3B98-75EB-18B3-7C19208C1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183B656-C18C-F908-25D2-8BE3DB0C855E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28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8FA5530-34EC-C29F-8D07-474E0C7D1ED4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28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6B77DD3-CF16-7276-176D-EE4831E49846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CONSEILS PRATIQUES POUR UNE MEILLEURE INTÉGRATION EN FRANCE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56690AB8-089E-B61C-D76A-73354736ADE4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83101371-563F-4AAD-2FE2-F6188D1E0CB4}"/>
              </a:ext>
            </a:extLst>
          </p:cNvPr>
          <p:cNvSpPr txBox="1"/>
          <p:nvPr/>
        </p:nvSpPr>
        <p:spPr>
          <a:xfrm>
            <a:off x="402442" y="3252028"/>
            <a:ext cx="1137807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>
              <a:spcBef>
                <a:spcPts val="952"/>
              </a:spcBef>
              <a:spcAft>
                <a:spcPts val="600"/>
              </a:spcAft>
            </a:pPr>
            <a:r>
              <a:rPr lang="fr-FR" sz="5000" b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À VOS ANECDOTES ET CONSEILS !!!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667B132-B659-0546-8D4E-C63AFA3F4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864CF73-1158-8229-4A1A-8D3E30EC6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E0025D5-42B5-7EC4-E851-94EB7821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55EA157-A9C0-0384-F098-3CE3D9AE7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222540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58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61288-F329-B96C-98CB-BEDB37F43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91B129A-8E0F-A7B8-097C-0E477BB48056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3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B3BEA44-B3F4-8A38-EE3D-E3C26ABB4A27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3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D0E5637-8858-55E1-690A-0CF1EE956711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SOMMAIRE</a:t>
            </a:r>
            <a:endParaRPr kumimoji="0" lang="fr-FR" sz="2400" b="1" i="0" u="none" strike="noStrike" kern="1200" cap="none" spc="317" normalizeH="0" baseline="0" noProof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CCB1FE4A-09D2-921B-1EAE-CB15186814F2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>
            <a:extLst>
              <a:ext uri="{FF2B5EF4-FFF2-40B4-BE49-F238E27FC236}">
                <a16:creationId xmlns:a16="http://schemas.microsoft.com/office/drawing/2014/main" id="{FF4E08AC-FE8E-7B57-A09F-78D0387BC746}"/>
              </a:ext>
            </a:extLst>
          </p:cNvPr>
          <p:cNvSpPr txBox="1"/>
          <p:nvPr/>
        </p:nvSpPr>
        <p:spPr>
          <a:xfrm>
            <a:off x="402443" y="1481919"/>
            <a:ext cx="9850241" cy="384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 de l’audience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présentation de l’A.E.S.B.M.</a:t>
            </a:r>
            <a:endParaRPr lang="fr-FR" sz="20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Préparer son arrivée en France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démarches administratives à réaliser à son arrivée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de logement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d’emploi étudiant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Conseils pratiques pour une meilleure intégration en France</a:t>
            </a:r>
            <a:endParaRPr lang="fr-FR" sz="20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9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9E7B7-BE43-87E4-50B1-E4644169A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45C7DA5-0F88-B7FE-B36B-C1F6EF385E3B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4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76C2855-908B-578B-4DC6-D979184183C9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4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AF4189CE-9431-9313-7A91-555A2D30FD78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SOMMAIRE</a:t>
            </a:r>
            <a:endParaRPr kumimoji="0" lang="fr-FR" sz="2400" b="1" i="0" u="none" strike="noStrike" kern="1200" cap="none" spc="317" normalizeH="0" baseline="0" noProof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77CB5702-1131-AB5B-7A40-52B24E1EB522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>
            <a:extLst>
              <a:ext uri="{FF2B5EF4-FFF2-40B4-BE49-F238E27FC236}">
                <a16:creationId xmlns:a16="http://schemas.microsoft.com/office/drawing/2014/main" id="{31E793AC-93DC-F7F2-081E-65AE2E949E88}"/>
              </a:ext>
            </a:extLst>
          </p:cNvPr>
          <p:cNvSpPr txBox="1"/>
          <p:nvPr/>
        </p:nvSpPr>
        <p:spPr>
          <a:xfrm>
            <a:off x="402443" y="1481919"/>
            <a:ext cx="9850241" cy="384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 de l’audience et présentation de l’A.E.S.B.M.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Préparer son arrivée en France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démarches administratives à réaliser à son arrivée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de logement </a:t>
            </a:r>
            <a:endParaRPr lang="fr-FR" sz="20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</a:t>
            </a: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d’emploi étudiant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Conseils pratiques pour une meilleure intégration en France</a:t>
            </a:r>
            <a:endParaRPr lang="fr-FR" sz="2000" noProof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9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3ADF5-A14F-1ADD-1ED5-9D03CBF11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FB934E5-6FBB-EE92-DBB6-BE6F92AF5DA7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5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11538AC-2D0F-9303-F2F3-2F1154A8EA5B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5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57450A1-4D20-4472-AA0F-AF6B449929C0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 DE L’AUDIENCE ET PRESENTATION DE L’A.E.S.B.M.</a:t>
            </a:r>
            <a:endParaRPr kumimoji="0" lang="fr-FR" sz="2400" b="1" i="0" u="none" strike="noStrike" kern="1200" cap="none" spc="317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6D9CE324-53DE-C2FF-A31C-BB03B2BF4074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">
            <a:extLst>
              <a:ext uri="{FF2B5EF4-FFF2-40B4-BE49-F238E27FC236}">
                <a16:creationId xmlns:a16="http://schemas.microsoft.com/office/drawing/2014/main" id="{675465C1-2DE7-D781-F388-B8F15F6343B2}"/>
              </a:ext>
            </a:extLst>
          </p:cNvPr>
          <p:cNvSpPr txBox="1"/>
          <p:nvPr/>
        </p:nvSpPr>
        <p:spPr>
          <a:xfrm>
            <a:off x="402442" y="1661499"/>
            <a:ext cx="9850241" cy="3173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</a:pPr>
            <a:r>
              <a:rPr lang="fr-FR" sz="2000" b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BRIEVE (MAXIMUM 20 SECONDES)</a:t>
            </a:r>
          </a:p>
          <a:p>
            <a:pPr marL="342900" lvl="1" indent="-34290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 complet</a:t>
            </a:r>
          </a:p>
          <a:p>
            <a:pPr marL="342900" lvl="1" indent="-34290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Pays de résidence actuel</a:t>
            </a:r>
          </a:p>
          <a:p>
            <a:pPr marL="342900" lvl="1" indent="-34290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 (Salarié/étudiant/...) + Formation et établissement scolaire si étudiant</a:t>
            </a:r>
          </a:p>
          <a:p>
            <a:pPr marL="342900" lvl="1" indent="-34290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0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Attentes concernant ce webinaire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8C32243-FCF7-D10E-0F1A-8DC2C936AE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681992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40BCFBA8-EE79-080A-E0F6-80686226ED02}"/>
              </a:ext>
            </a:extLst>
          </p:cNvPr>
          <p:cNvSpPr txBox="1"/>
          <p:nvPr/>
        </p:nvSpPr>
        <p:spPr>
          <a:xfrm>
            <a:off x="411479" y="1156288"/>
            <a:ext cx="9473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 DE L’AUDIENCE</a:t>
            </a:r>
          </a:p>
        </p:txBody>
      </p:sp>
    </p:spTree>
    <p:extLst>
      <p:ext uri="{BB962C8B-B14F-4D97-AF65-F5344CB8AC3E}">
        <p14:creationId xmlns:p14="http://schemas.microsoft.com/office/powerpoint/2010/main" val="363765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57F5E-6262-2D63-F7BF-5BA8D53CE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D26B2869-7642-5712-252F-7ED46CA2C9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5" y="0"/>
            <a:ext cx="11106073" cy="68580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1842BC3-9C1F-E24B-9E29-1C29FB86B46F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6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AFD89A2-25C1-EC5B-CCE2-1D568FBA3B5F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6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667B978-FA00-D2C7-4560-E4586D5489AD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 DE L’AUDIENCE ET PRESENTATION DE L’A.E.S.B.M.</a:t>
            </a:r>
            <a:endParaRPr kumimoji="0" lang="fr-FR" sz="2400" b="1" i="0" u="none" strike="noStrike" kern="1200" cap="none" spc="317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F6F559C5-4577-DEE6-CDC0-3452F9CF7209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">
            <a:extLst>
              <a:ext uri="{FF2B5EF4-FFF2-40B4-BE49-F238E27FC236}">
                <a16:creationId xmlns:a16="http://schemas.microsoft.com/office/drawing/2014/main" id="{7EAE4758-2DD3-3979-4BFF-AE76AD945A9F}"/>
              </a:ext>
            </a:extLst>
          </p:cNvPr>
          <p:cNvSpPr txBox="1"/>
          <p:nvPr/>
        </p:nvSpPr>
        <p:spPr>
          <a:xfrm>
            <a:off x="390943" y="1758141"/>
            <a:ext cx="11789558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952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 de création : 2005 sous le nom de Pacte de Solidarité</a:t>
            </a:r>
          </a:p>
          <a:p>
            <a:pPr marL="285750" lvl="1" indent="-285750">
              <a:spcBef>
                <a:spcPts val="952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7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 : F</a:t>
            </a:r>
            <a:r>
              <a:rPr lang="fr-FR" sz="17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aciliter</a:t>
            </a:r>
            <a:r>
              <a:rPr lang="fr-FR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l’intégration, accompagner nos membres dans leur parcours et créer un espace dynamique et bienveillant</a:t>
            </a:r>
          </a:p>
          <a:p>
            <a:pPr marL="285750" lvl="1" indent="-285750">
              <a:spcBef>
                <a:spcPts val="952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7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 valeurs : La </a:t>
            </a:r>
            <a:r>
              <a:rPr lang="fr-FR" sz="1700" noProof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Téranga</a:t>
            </a:r>
            <a:r>
              <a:rPr lang="fr-FR" sz="17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</a:t>
            </a:r>
            <a:r>
              <a:rPr lang="fr-FR" sz="1700" noProof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quité</a:t>
            </a:r>
            <a:r>
              <a:rPr lang="fr-FR" sz="17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la Diversité</a:t>
            </a:r>
          </a:p>
          <a:p>
            <a:pPr marL="285750" lvl="1" indent="-285750">
              <a:spcBef>
                <a:spcPts val="952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17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 activités et services  :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7CE1BF8B-D07D-84D9-7F6D-C19396D631B7}"/>
              </a:ext>
            </a:extLst>
          </p:cNvPr>
          <p:cNvSpPr txBox="1"/>
          <p:nvPr/>
        </p:nvSpPr>
        <p:spPr>
          <a:xfrm>
            <a:off x="411479" y="1166120"/>
            <a:ext cx="9473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DE L’A.E.S.B.M.</a:t>
            </a:r>
            <a:endParaRPr lang="fr-FR" sz="2000" b="1" u="sng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 12" descr="Une image contenant texte, sport, bowling, balle&#10;&#10;Le contenu généré par l’IA peut être incorrect.">
            <a:extLst>
              <a:ext uri="{FF2B5EF4-FFF2-40B4-BE49-F238E27FC236}">
                <a16:creationId xmlns:a16="http://schemas.microsoft.com/office/drawing/2014/main" id="{DCE7DB9F-C0EC-E034-0AAC-531DC6AF3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>
            <a:fillRect/>
          </a:stretch>
        </p:blipFill>
        <p:spPr>
          <a:xfrm>
            <a:off x="564062" y="3588962"/>
            <a:ext cx="2139809" cy="2568838"/>
          </a:xfrm>
          <a:prstGeom prst="rect">
            <a:avLst/>
          </a:prstGeom>
        </p:spPr>
      </p:pic>
      <p:sp>
        <p:nvSpPr>
          <p:cNvPr id="14" name="Parchemin : horizontal 13">
            <a:extLst>
              <a:ext uri="{FF2B5EF4-FFF2-40B4-BE49-F238E27FC236}">
                <a16:creationId xmlns:a16="http://schemas.microsoft.com/office/drawing/2014/main" id="{26436BF2-19B9-2C7A-D114-283A34F3D18A}"/>
              </a:ext>
            </a:extLst>
          </p:cNvPr>
          <p:cNvSpPr/>
          <p:nvPr/>
        </p:nvSpPr>
        <p:spPr>
          <a:xfrm>
            <a:off x="294968" y="5660394"/>
            <a:ext cx="2605548" cy="597840"/>
          </a:xfrm>
          <a:prstGeom prst="horizontalScroll">
            <a:avLst/>
          </a:prstGeom>
          <a:solidFill>
            <a:srgbClr val="C2F1C8">
              <a:alpha val="6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Divertissement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759CA0B-20B2-F369-2D5D-4AD6089A8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8351"/>
          <a:stretch/>
        </p:blipFill>
        <p:spPr>
          <a:xfrm>
            <a:off x="3438704" y="3520784"/>
            <a:ext cx="2139809" cy="2568838"/>
          </a:xfrm>
          <a:prstGeom prst="rect">
            <a:avLst/>
          </a:prstGeom>
        </p:spPr>
      </p:pic>
      <p:sp>
        <p:nvSpPr>
          <p:cNvPr id="16" name="Parchemin : horizontal 15">
            <a:extLst>
              <a:ext uri="{FF2B5EF4-FFF2-40B4-BE49-F238E27FC236}">
                <a16:creationId xmlns:a16="http://schemas.microsoft.com/office/drawing/2014/main" id="{AD367286-F3BA-2331-3320-94E7C0BFD7C7}"/>
              </a:ext>
            </a:extLst>
          </p:cNvPr>
          <p:cNvSpPr/>
          <p:nvPr/>
        </p:nvSpPr>
        <p:spPr>
          <a:xfrm>
            <a:off x="3169610" y="5592216"/>
            <a:ext cx="2605548" cy="597840"/>
          </a:xfrm>
          <a:prstGeom prst="horizontalScroll">
            <a:avLst/>
          </a:prstGeom>
          <a:solidFill>
            <a:srgbClr val="C2F1C8">
              <a:alpha val="6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Pédagogie et aide aux étudiants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6172638-AE17-5AD4-BAC3-D1C77FA92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8351"/>
          <a:stretch/>
        </p:blipFill>
        <p:spPr>
          <a:xfrm>
            <a:off x="6313346" y="3460950"/>
            <a:ext cx="2139809" cy="2568838"/>
          </a:xfrm>
          <a:prstGeom prst="rect">
            <a:avLst/>
          </a:prstGeom>
        </p:spPr>
      </p:pic>
      <p:sp>
        <p:nvSpPr>
          <p:cNvPr id="18" name="Parchemin : horizontal 17">
            <a:extLst>
              <a:ext uri="{FF2B5EF4-FFF2-40B4-BE49-F238E27FC236}">
                <a16:creationId xmlns:a16="http://schemas.microsoft.com/office/drawing/2014/main" id="{CCE7B88F-A168-07D6-C0AE-4989A7C8EC19}"/>
              </a:ext>
            </a:extLst>
          </p:cNvPr>
          <p:cNvSpPr/>
          <p:nvPr/>
        </p:nvSpPr>
        <p:spPr>
          <a:xfrm>
            <a:off x="6044252" y="5532382"/>
            <a:ext cx="2605548" cy="597840"/>
          </a:xfrm>
          <a:prstGeom prst="horizontalScroll">
            <a:avLst/>
          </a:prstGeom>
          <a:solidFill>
            <a:srgbClr val="C2F1C8">
              <a:alpha val="6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5438337-179B-757F-CC40-DCEFC48C76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8763"/>
          <a:stretch/>
        </p:blipFill>
        <p:spPr>
          <a:xfrm>
            <a:off x="9187988" y="3452607"/>
            <a:ext cx="2139809" cy="2568838"/>
          </a:xfrm>
          <a:prstGeom prst="rect">
            <a:avLst/>
          </a:prstGeom>
        </p:spPr>
      </p:pic>
      <p:sp>
        <p:nvSpPr>
          <p:cNvPr id="20" name="Parchemin : horizontal 19">
            <a:extLst>
              <a:ext uri="{FF2B5EF4-FFF2-40B4-BE49-F238E27FC236}">
                <a16:creationId xmlns:a16="http://schemas.microsoft.com/office/drawing/2014/main" id="{BD98B258-02EB-D1D7-1D03-5CB23DE5FB65}"/>
              </a:ext>
            </a:extLst>
          </p:cNvPr>
          <p:cNvSpPr/>
          <p:nvPr/>
        </p:nvSpPr>
        <p:spPr>
          <a:xfrm>
            <a:off x="8918894" y="5524039"/>
            <a:ext cx="2605548" cy="597840"/>
          </a:xfrm>
          <a:prstGeom prst="horizontalScroll">
            <a:avLst/>
          </a:prstGeom>
          <a:solidFill>
            <a:srgbClr val="C2F1C8">
              <a:alpha val="6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Compétition</a:t>
            </a:r>
          </a:p>
        </p:txBody>
      </p:sp>
      <p:graphicFrame>
        <p:nvGraphicFramePr>
          <p:cNvPr id="23" name="Diagramme 22">
            <a:extLst>
              <a:ext uri="{FF2B5EF4-FFF2-40B4-BE49-F238E27FC236}">
                <a16:creationId xmlns:a16="http://schemas.microsoft.com/office/drawing/2014/main" id="{0E9DFAF7-65C8-7C3C-B075-E59F70BD8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446061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403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C47B0-A53F-3991-DD6C-5AE2D2878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F8B6675-15EC-5DBD-508F-868E5890ED2A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7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E33BF64-9E07-5811-E584-D01CAD1AC17F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7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3E41BCD1-3B16-72E2-47B5-D0FD1C7707F1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 DE L’AUDIENCE ET PRESENTATION DE L’A.E.S.B.M.</a:t>
            </a:r>
            <a:endParaRPr kumimoji="0" lang="fr-FR" sz="2400" b="1" i="0" u="none" strike="noStrike" kern="1200" cap="none" spc="317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9A33CEE-D343-ABC7-AB7D-E4AD36AAF97F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>
            <a:extLst>
              <a:ext uri="{FF2B5EF4-FFF2-40B4-BE49-F238E27FC236}">
                <a16:creationId xmlns:a16="http://schemas.microsoft.com/office/drawing/2014/main" id="{373410DF-CDD2-2362-5BB8-0D37812AF999}"/>
              </a:ext>
            </a:extLst>
          </p:cNvPr>
          <p:cNvSpPr txBox="1"/>
          <p:nvPr/>
        </p:nvSpPr>
        <p:spPr>
          <a:xfrm>
            <a:off x="411479" y="1166120"/>
            <a:ext cx="9473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DE L’A.E.S.B.M.</a:t>
            </a:r>
            <a:endParaRPr lang="fr-FR" sz="2000" b="1" u="sng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6" name="Diagramme 25">
            <a:extLst>
              <a:ext uri="{FF2B5EF4-FFF2-40B4-BE49-F238E27FC236}">
                <a16:creationId xmlns:a16="http://schemas.microsoft.com/office/drawing/2014/main" id="{CCD43F80-D833-F453-C3B7-F79FD5D7C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718148"/>
              </p:ext>
            </p:extLst>
          </p:nvPr>
        </p:nvGraphicFramePr>
        <p:xfrm>
          <a:off x="1379128" y="1718680"/>
          <a:ext cx="9433740" cy="443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D0C540E4-E4AF-2BF0-3A71-3B1F225D8DC3}"/>
              </a:ext>
            </a:extLst>
          </p:cNvPr>
          <p:cNvGraphicFramePr>
            <a:graphicFrameLocks/>
          </p:cNvGraphicFramePr>
          <p:nvPr/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3296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C7F88-5E0A-DCAA-CDCE-1C8E42B8B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5E26895-C8CC-88FA-9011-BB5C5E2D55AD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8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EF8BF00-449E-DD47-E39C-9AEB6AF43575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8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5EFC6C6-CB06-CF52-897C-F0460FDD277B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SOMMAIRE</a:t>
            </a:r>
            <a:endParaRPr kumimoji="0" lang="fr-FR" sz="2400" b="1" i="0" u="none" strike="noStrike" kern="1200" cap="none" spc="317" normalizeH="0" baseline="0" noProof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7AAAEDBE-37F5-A6F9-5F15-5EE6403E4E5F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>
            <a:extLst>
              <a:ext uri="{FF2B5EF4-FFF2-40B4-BE49-F238E27FC236}">
                <a16:creationId xmlns:a16="http://schemas.microsoft.com/office/drawing/2014/main" id="{D688DA7E-0F72-E592-871D-BF2EAEFB42A2}"/>
              </a:ext>
            </a:extLst>
          </p:cNvPr>
          <p:cNvSpPr txBox="1"/>
          <p:nvPr/>
        </p:nvSpPr>
        <p:spPr>
          <a:xfrm>
            <a:off x="402443" y="1481919"/>
            <a:ext cx="9850241" cy="384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 de l’audience et présentation de l’A.E.S.B.M.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Préparer son arrivée en France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démarches administratives à réaliser à son arrivée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de logement 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recherche d’emploi étudiant</a:t>
            </a:r>
          </a:p>
          <a:p>
            <a:pPr marL="285750" lvl="1" indent="-285750">
              <a:lnSpc>
                <a:spcPct val="150000"/>
              </a:lnSpc>
              <a:spcBef>
                <a:spcPts val="952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noProof="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Conseils pratiques pour une meilleure intégration en France</a:t>
            </a:r>
            <a:endParaRPr lang="fr-FR" sz="2000" noProof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3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D5161-176B-1B8F-FDBB-BBD253CA4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E3C96C9-79E3-38AF-F840-064698D94201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b="1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9</a:t>
            </a:fld>
            <a:endParaRPr lang="fr-FR" sz="1100" b="1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199707D-4669-90EB-2DA2-D83AEDEAA05B}"/>
              </a:ext>
            </a:extLst>
          </p:cNvPr>
          <p:cNvSpPr txBox="1">
            <a:spLocks/>
          </p:cNvSpPr>
          <p:nvPr/>
        </p:nvSpPr>
        <p:spPr>
          <a:xfrm>
            <a:off x="11425236" y="6539193"/>
            <a:ext cx="466725" cy="1548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67618">
              <a:spcBef>
                <a:spcPct val="0"/>
              </a:spcBef>
              <a:defRPr/>
            </a:pPr>
            <a:fld id="{F4BB9EDD-1740-4E4A-8601-A7D0893F42E6}" type="slidenum">
              <a:rPr lang="fr-FR" sz="1100" noProof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967618">
                <a:spcBef>
                  <a:spcPct val="0"/>
                </a:spcBef>
                <a:defRPr/>
              </a:pPr>
              <a:t>9</a:t>
            </a:fld>
            <a:endParaRPr lang="fr-FR" sz="1100" noProof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25360B4-0798-65C5-031B-462DD8F1DF34}"/>
              </a:ext>
            </a:extLst>
          </p:cNvPr>
          <p:cNvSpPr txBox="1">
            <a:spLocks/>
          </p:cNvSpPr>
          <p:nvPr/>
        </p:nvSpPr>
        <p:spPr>
          <a:xfrm>
            <a:off x="402443" y="407199"/>
            <a:ext cx="11766558" cy="40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0" rtlCol="0" anchor="b" anchorCtr="0">
            <a:noAutofit/>
          </a:bodyPr>
          <a:lstStyle>
            <a:lvl1pPr algn="ctr" defTabSz="96771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i="0" kern="1200" spc="317" baseline="0">
                <a:solidFill>
                  <a:schemeClr val="tx1"/>
                </a:solidFill>
                <a:latin typeface="Volvo Broad Pro" panose="02000606020000020004" pitchFamily="50" charset="0"/>
                <a:ea typeface="+mj-ea"/>
                <a:cs typeface="+mn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>
                <a:solidFill>
                  <a:srgbClr val="0082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PREPARER SON ARRIVÉE EN FRANCE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74F76F95-8B92-E788-6E85-1C6E4358C65D}"/>
              </a:ext>
            </a:extLst>
          </p:cNvPr>
          <p:cNvCxnSpPr>
            <a:cxnSpLocks/>
          </p:cNvCxnSpPr>
          <p:nvPr/>
        </p:nvCxnSpPr>
        <p:spPr>
          <a:xfrm>
            <a:off x="402442" y="974208"/>
            <a:ext cx="11387113" cy="0"/>
          </a:xfrm>
          <a:prstGeom prst="line">
            <a:avLst/>
          </a:prstGeom>
          <a:ln w="57150" cap="flat" cmpd="sng">
            <a:solidFill>
              <a:srgbClr val="00823B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">
            <a:extLst>
              <a:ext uri="{FF2B5EF4-FFF2-40B4-BE49-F238E27FC236}">
                <a16:creationId xmlns:a16="http://schemas.microsoft.com/office/drawing/2014/main" id="{721927BE-6241-5B98-95DC-892660BFD201}"/>
              </a:ext>
            </a:extLst>
          </p:cNvPr>
          <p:cNvSpPr txBox="1"/>
          <p:nvPr/>
        </p:nvSpPr>
        <p:spPr>
          <a:xfrm>
            <a:off x="2572073" y="1068175"/>
            <a:ext cx="9218924" cy="2791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 noProof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Documents à apporter</a:t>
            </a:r>
            <a:r>
              <a:rPr lang="fr-FR" sz="2000" b="1" noProof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Acte de naissance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Acte ou certificat de mariage ou de divorce,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Vos certificats et diplômes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carnet de vaccination et votre dossier médical (ordonnances, résultats d’examens cliniques…)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Permis de conduire.</a:t>
            </a:r>
          </a:p>
        </p:txBody>
      </p:sp>
      <p:pic>
        <p:nvPicPr>
          <p:cNvPr id="12" name="Image 11" descr="Une image contenant fournitures de bureau, livre, intérieur, sol&#10;&#10;Le contenu généré par l’IA peut être incorrect.">
            <a:extLst>
              <a:ext uri="{FF2B5EF4-FFF2-40B4-BE49-F238E27FC236}">
                <a16:creationId xmlns:a16="http://schemas.microsoft.com/office/drawing/2014/main" id="{40E1BB90-7F86-3ED4-530F-F9A3224EC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0138" y="1086462"/>
            <a:ext cx="1805817" cy="2706021"/>
          </a:xfrm>
          <a:prstGeom prst="rect">
            <a:avLst/>
          </a:prstGeom>
        </p:spPr>
      </p:pic>
      <p:pic>
        <p:nvPicPr>
          <p:cNvPr id="14" name="Image 13" descr="Une image contenant intérieur, mur, chaussures, jeans&#10;&#10;Le contenu généré par l’IA peut être incorrect.">
            <a:extLst>
              <a:ext uri="{FF2B5EF4-FFF2-40B4-BE49-F238E27FC236}">
                <a16:creationId xmlns:a16="http://schemas.microsoft.com/office/drawing/2014/main" id="{56313B13-0D4B-C35F-8030-82776846C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58564" y="3856496"/>
            <a:ext cx="1777365" cy="2403246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DFEC1E82-F2BF-68C8-1119-FF3873023D85}"/>
              </a:ext>
            </a:extLst>
          </p:cNvPr>
          <p:cNvSpPr txBox="1"/>
          <p:nvPr/>
        </p:nvSpPr>
        <p:spPr>
          <a:xfrm>
            <a:off x="402442" y="4383431"/>
            <a:ext cx="9630785" cy="122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952"/>
              </a:spcBef>
              <a:spcAft>
                <a:spcPts val="600"/>
              </a:spcAft>
            </a:pPr>
            <a:r>
              <a:rPr lang="fr-FR" sz="2000" b="1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Habillement</a:t>
            </a:r>
            <a:r>
              <a:rPr lang="fr-FR" sz="2000" b="1" noProof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2/3 d’habits lourds (manteaux, pulls, jeans/pantalons, chaussures fermées, bonnets, gants, 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1/3 d’habits légers.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BB50B80-AE60-54D3-C824-FCB531157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745759"/>
              </p:ext>
            </p:extLst>
          </p:nvPr>
        </p:nvGraphicFramePr>
        <p:xfrm>
          <a:off x="642720" y="6313790"/>
          <a:ext cx="11064240" cy="45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505975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3084</Words>
  <Application>Microsoft Office PowerPoint</Application>
  <PresentationFormat>Grand écran</PresentationFormat>
  <Paragraphs>450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Samba Babou</dc:creator>
  <cp:lastModifiedBy>Samba Babou</cp:lastModifiedBy>
  <cp:revision>1</cp:revision>
  <dcterms:created xsi:type="dcterms:W3CDTF">2025-08-24T16:10:49Z</dcterms:created>
  <dcterms:modified xsi:type="dcterms:W3CDTF">2025-08-30T12:34:34Z</dcterms:modified>
</cp:coreProperties>
</file>